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575" r:id="rId5"/>
    <p:sldId id="1195" r:id="rId6"/>
    <p:sldId id="1192" r:id="rId7"/>
    <p:sldId id="1168" r:id="rId8"/>
    <p:sldId id="1171" r:id="rId9"/>
    <p:sldId id="1172" r:id="rId10"/>
    <p:sldId id="1188" r:id="rId11"/>
    <p:sldId id="1178" r:id="rId12"/>
    <p:sldId id="1191" r:id="rId13"/>
    <p:sldId id="1180" r:id="rId14"/>
    <p:sldId id="691" r:id="rId15"/>
    <p:sldId id="1183" r:id="rId16"/>
    <p:sldId id="1165" r:id="rId17"/>
    <p:sldId id="1184" r:id="rId18"/>
    <p:sldId id="1181" r:id="rId19"/>
    <p:sldId id="585" r:id="rId20"/>
    <p:sldId id="1167" r:id="rId21"/>
  </p:sldIdLst>
  <p:sldSz cx="12192000" cy="6858000"/>
  <p:notesSz cx="7010400" cy="92964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Cubias" initials="LC" lastIdx="0" clrIdx="0">
    <p:extLst>
      <p:ext uri="{19B8F6BF-5375-455C-9EA6-DF929625EA0E}">
        <p15:presenceInfo xmlns:p15="http://schemas.microsoft.com/office/powerpoint/2012/main" userId="S-1-5-21-3681551113-1154639454-2518479793-67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094145"/>
    <a:srgbClr val="C21C22"/>
    <a:srgbClr val="7F7F7F"/>
    <a:srgbClr val="96D32E"/>
    <a:srgbClr val="C0181F"/>
    <a:srgbClr val="52B1DF"/>
    <a:srgbClr val="6E1014"/>
    <a:srgbClr val="00AFD7"/>
    <a:srgbClr val="D48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2751" autoAdjust="0"/>
  </p:normalViewPr>
  <p:slideViewPr>
    <p:cSldViewPr snapToGrid="0" snapToObjects="1">
      <p:cViewPr varScale="1">
        <p:scale>
          <a:sx n="68" d="100"/>
          <a:sy n="68" d="100"/>
        </p:scale>
        <p:origin x="820" y="58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-20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9" d="100"/>
        <a:sy n="99" d="100"/>
      </p:scale>
      <p:origin x="0" y="-966"/>
    </p:cViewPr>
  </p:sorterViewPr>
  <p:notesViewPr>
    <p:cSldViewPr snapToGrid="0" snapToObjects="1">
      <p:cViewPr varScale="1">
        <p:scale>
          <a:sx n="55" d="100"/>
          <a:sy n="55" d="100"/>
        </p:scale>
        <p:origin x="259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mmer Jung" userId="f55f4652-1e45-4b38-b176-15d95abb47eb" providerId="ADAL" clId="{A1A5B874-359A-4209-895D-7B5240334AB2}"/>
    <pc:docChg chg="undo custSel addSld delSld modSld">
      <pc:chgData name="Summer Jung" userId="f55f4652-1e45-4b38-b176-15d95abb47eb" providerId="ADAL" clId="{A1A5B874-359A-4209-895D-7B5240334AB2}" dt="2020-09-10T02:18:27.701" v="305"/>
      <pc:docMkLst>
        <pc:docMk/>
      </pc:docMkLst>
      <pc:sldChg chg="modSp">
        <pc:chgData name="Summer Jung" userId="f55f4652-1e45-4b38-b176-15d95abb47eb" providerId="ADAL" clId="{A1A5B874-359A-4209-895D-7B5240334AB2}" dt="2020-09-10T02:08:15.030" v="20" actId="1035"/>
        <pc:sldMkLst>
          <pc:docMk/>
          <pc:sldMk cId="347802907" sldId="575"/>
        </pc:sldMkLst>
        <pc:spChg chg="mod">
          <ac:chgData name="Summer Jung" userId="f55f4652-1e45-4b38-b176-15d95abb47eb" providerId="ADAL" clId="{A1A5B874-359A-4209-895D-7B5240334AB2}" dt="2020-09-10T02:08:15.030" v="20" actId="1035"/>
          <ac:spMkLst>
            <pc:docMk/>
            <pc:sldMk cId="347802907" sldId="575"/>
            <ac:spMk id="3" creationId="{B61ACD01-7C70-4B80-83D3-A3A7268A83D4}"/>
          </ac:spMkLst>
        </pc:spChg>
      </pc:sldChg>
      <pc:sldChg chg="modSp add">
        <pc:chgData name="Summer Jung" userId="f55f4652-1e45-4b38-b176-15d95abb47eb" providerId="ADAL" clId="{A1A5B874-359A-4209-895D-7B5240334AB2}" dt="2020-09-10T02:18:07.834" v="304" actId="20577"/>
        <pc:sldMkLst>
          <pc:docMk/>
          <pc:sldMk cId="3665311944" sldId="577"/>
        </pc:sldMkLst>
        <pc:spChg chg="mod">
          <ac:chgData name="Summer Jung" userId="f55f4652-1e45-4b38-b176-15d95abb47eb" providerId="ADAL" clId="{A1A5B874-359A-4209-895D-7B5240334AB2}" dt="2020-09-10T02:18:07.834" v="304" actId="20577"/>
          <ac:spMkLst>
            <pc:docMk/>
            <pc:sldMk cId="3665311944" sldId="577"/>
            <ac:spMk id="6" creationId="{51E3AAEC-CC59-3741-A13E-4CA6F9227609}"/>
          </ac:spMkLst>
        </pc:spChg>
      </pc:sldChg>
      <pc:sldChg chg="del">
        <pc:chgData name="Summer Jung" userId="f55f4652-1e45-4b38-b176-15d95abb47eb" providerId="ADAL" clId="{A1A5B874-359A-4209-895D-7B5240334AB2}" dt="2020-09-10T02:14:33.919" v="160" actId="2696"/>
        <pc:sldMkLst>
          <pc:docMk/>
          <pc:sldMk cId="2839939058" sldId="1185"/>
        </pc:sldMkLst>
      </pc:sldChg>
      <pc:sldChg chg="addSp delSp modSp add">
        <pc:chgData name="Summer Jung" userId="f55f4652-1e45-4b38-b176-15d95abb47eb" providerId="ADAL" clId="{A1A5B874-359A-4209-895D-7B5240334AB2}" dt="2020-09-10T02:14:25.676" v="159" actId="14100"/>
        <pc:sldMkLst>
          <pc:docMk/>
          <pc:sldMk cId="1951067269" sldId="1191"/>
        </pc:sldMkLst>
        <pc:spChg chg="mod">
          <ac:chgData name="Summer Jung" userId="f55f4652-1e45-4b38-b176-15d95abb47eb" providerId="ADAL" clId="{A1A5B874-359A-4209-895D-7B5240334AB2}" dt="2020-09-10T02:14:05.821" v="126" actId="1038"/>
          <ac:spMkLst>
            <pc:docMk/>
            <pc:sldMk cId="1951067269" sldId="1191"/>
            <ac:spMk id="13" creationId="{5B38642A-8664-4D8E-B7E1-9E2929003E93}"/>
          </ac:spMkLst>
        </pc:spChg>
        <pc:spChg chg="mod">
          <ac:chgData name="Summer Jung" userId="f55f4652-1e45-4b38-b176-15d95abb47eb" providerId="ADAL" clId="{A1A5B874-359A-4209-895D-7B5240334AB2}" dt="2020-09-10T02:13:39.229" v="73" actId="14100"/>
          <ac:spMkLst>
            <pc:docMk/>
            <pc:sldMk cId="1951067269" sldId="1191"/>
            <ac:spMk id="14" creationId="{F58B8212-7F51-4008-8009-625AAE287AA4}"/>
          </ac:spMkLst>
        </pc:spChg>
        <pc:spChg chg="mod">
          <ac:chgData name="Summer Jung" userId="f55f4652-1e45-4b38-b176-15d95abb47eb" providerId="ADAL" clId="{A1A5B874-359A-4209-895D-7B5240334AB2}" dt="2020-09-10T02:14:11.855" v="143" actId="1037"/>
          <ac:spMkLst>
            <pc:docMk/>
            <pc:sldMk cId="1951067269" sldId="1191"/>
            <ac:spMk id="15" creationId="{B0793590-D976-46C1-BA96-19324C1B0D49}"/>
          </ac:spMkLst>
        </pc:spChg>
        <pc:spChg chg="mod">
          <ac:chgData name="Summer Jung" userId="f55f4652-1e45-4b38-b176-15d95abb47eb" providerId="ADAL" clId="{A1A5B874-359A-4209-895D-7B5240334AB2}" dt="2020-09-10T02:13:59.306" v="99" actId="1038"/>
          <ac:spMkLst>
            <pc:docMk/>
            <pc:sldMk cId="1951067269" sldId="1191"/>
            <ac:spMk id="17" creationId="{07625804-C7D0-40FE-A4DB-AB199358B288}"/>
          </ac:spMkLst>
        </pc:spChg>
        <pc:spChg chg="mod">
          <ac:chgData name="Summer Jung" userId="f55f4652-1e45-4b38-b176-15d95abb47eb" providerId="ADAL" clId="{A1A5B874-359A-4209-895D-7B5240334AB2}" dt="2020-09-10T02:13:54.613" v="89" actId="14100"/>
          <ac:spMkLst>
            <pc:docMk/>
            <pc:sldMk cId="1951067269" sldId="1191"/>
            <ac:spMk id="18" creationId="{9587DFF9-251B-47E5-9262-40B73B6C48E5}"/>
          </ac:spMkLst>
        </pc:spChg>
        <pc:spChg chg="mod">
          <ac:chgData name="Summer Jung" userId="f55f4652-1e45-4b38-b176-15d95abb47eb" providerId="ADAL" clId="{A1A5B874-359A-4209-895D-7B5240334AB2}" dt="2020-09-10T02:14:22.097" v="158" actId="1038"/>
          <ac:spMkLst>
            <pc:docMk/>
            <pc:sldMk cId="1951067269" sldId="1191"/>
            <ac:spMk id="19" creationId="{049CEC01-8585-4A4B-83C6-753F59F4E344}"/>
          </ac:spMkLst>
        </pc:spChg>
        <pc:spChg chg="mod">
          <ac:chgData name="Summer Jung" userId="f55f4652-1e45-4b38-b176-15d95abb47eb" providerId="ADAL" clId="{A1A5B874-359A-4209-895D-7B5240334AB2}" dt="2020-09-10T02:12:28.108" v="67" actId="14100"/>
          <ac:spMkLst>
            <pc:docMk/>
            <pc:sldMk cId="1951067269" sldId="1191"/>
            <ac:spMk id="25" creationId="{72E3AA91-DE9D-433A-80F6-3E79781D14FF}"/>
          </ac:spMkLst>
        </pc:spChg>
        <pc:picChg chg="add mod ord modCrop">
          <ac:chgData name="Summer Jung" userId="f55f4652-1e45-4b38-b176-15d95abb47eb" providerId="ADAL" clId="{A1A5B874-359A-4209-895D-7B5240334AB2}" dt="2020-09-10T02:12:21.199" v="65" actId="167"/>
          <ac:picMkLst>
            <pc:docMk/>
            <pc:sldMk cId="1951067269" sldId="1191"/>
            <ac:picMk id="3" creationId="{8834F07D-DF43-43FE-AEDB-00E842EC60C5}"/>
          </ac:picMkLst>
        </pc:picChg>
        <pc:picChg chg="del">
          <ac:chgData name="Summer Jung" userId="f55f4652-1e45-4b38-b176-15d95abb47eb" providerId="ADAL" clId="{A1A5B874-359A-4209-895D-7B5240334AB2}" dt="2020-09-10T02:11:35.640" v="33" actId="478"/>
          <ac:picMkLst>
            <pc:docMk/>
            <pc:sldMk cId="1951067269" sldId="1191"/>
            <ac:picMk id="4" creationId="{5E18CB88-C965-4F8A-8D69-E289A8A8E8AC}"/>
          </ac:picMkLst>
        </pc:picChg>
        <pc:cxnChg chg="mod">
          <ac:chgData name="Summer Jung" userId="f55f4652-1e45-4b38-b176-15d95abb47eb" providerId="ADAL" clId="{A1A5B874-359A-4209-895D-7B5240334AB2}" dt="2020-09-10T02:13:41.290" v="74" actId="14100"/>
          <ac:cxnSpMkLst>
            <pc:docMk/>
            <pc:sldMk cId="1951067269" sldId="1191"/>
            <ac:cxnSpMk id="10" creationId="{16A20A7A-30A5-4552-9238-1931401B5A05}"/>
          </ac:cxnSpMkLst>
        </pc:cxnChg>
        <pc:cxnChg chg="mod">
          <ac:chgData name="Summer Jung" userId="f55f4652-1e45-4b38-b176-15d95abb47eb" providerId="ADAL" clId="{A1A5B874-359A-4209-895D-7B5240334AB2}" dt="2020-09-10T02:14:05.821" v="126" actId="1038"/>
          <ac:cxnSpMkLst>
            <pc:docMk/>
            <pc:sldMk cId="1951067269" sldId="1191"/>
            <ac:cxnSpMk id="22" creationId="{55287939-95B5-48A8-A0BF-D7CE041E7144}"/>
          </ac:cxnSpMkLst>
        </pc:cxnChg>
        <pc:cxnChg chg="mod">
          <ac:chgData name="Summer Jung" userId="f55f4652-1e45-4b38-b176-15d95abb47eb" providerId="ADAL" clId="{A1A5B874-359A-4209-895D-7B5240334AB2}" dt="2020-09-10T02:14:11.855" v="143" actId="1037"/>
          <ac:cxnSpMkLst>
            <pc:docMk/>
            <pc:sldMk cId="1951067269" sldId="1191"/>
            <ac:cxnSpMk id="26" creationId="{572C9A3E-9698-4E39-8197-B82C51C0D60A}"/>
          </ac:cxnSpMkLst>
        </pc:cxnChg>
        <pc:cxnChg chg="mod">
          <ac:chgData name="Summer Jung" userId="f55f4652-1e45-4b38-b176-15d95abb47eb" providerId="ADAL" clId="{A1A5B874-359A-4209-895D-7B5240334AB2}" dt="2020-09-10T02:14:25.676" v="159" actId="14100"/>
          <ac:cxnSpMkLst>
            <pc:docMk/>
            <pc:sldMk cId="1951067269" sldId="1191"/>
            <ac:cxnSpMk id="32" creationId="{3808F3BE-F4D5-453B-9F94-6A2745CB0ED6}"/>
          </ac:cxnSpMkLst>
        </pc:cxnChg>
      </pc:sldChg>
      <pc:sldChg chg="del">
        <pc:chgData name="Summer Jung" userId="f55f4652-1e45-4b38-b176-15d95abb47eb" providerId="ADAL" clId="{A1A5B874-359A-4209-895D-7B5240334AB2}" dt="2020-09-10T02:08:04.379" v="1" actId="2696"/>
        <pc:sldMkLst>
          <pc:docMk/>
          <pc:sldMk cId="2585430132" sldId="1191"/>
        </pc:sldMkLst>
      </pc:sldChg>
      <pc:sldChg chg="add">
        <pc:chgData name="Summer Jung" userId="f55f4652-1e45-4b38-b176-15d95abb47eb" providerId="ADAL" clId="{A1A5B874-359A-4209-895D-7B5240334AB2}" dt="2020-09-10T02:08:02.487" v="0"/>
        <pc:sldMkLst>
          <pc:docMk/>
          <pc:sldMk cId="381431579" sldId="1195"/>
        </pc:sldMkLst>
      </pc:sldChg>
      <pc:sldChg chg="add">
        <pc:chgData name="Summer Jung" userId="f55f4652-1e45-4b38-b176-15d95abb47eb" providerId="ADAL" clId="{A1A5B874-359A-4209-895D-7B5240334AB2}" dt="2020-09-10T02:18:27.701" v="305"/>
        <pc:sldMkLst>
          <pc:docMk/>
          <pc:sldMk cId="2510240696" sldId="1196"/>
        </pc:sldMkLst>
      </pc:sldChg>
    </pc:docChg>
  </pc:docChgLst>
  <pc:docChgLst>
    <pc:chgData name="Summer Jung" userId="f55f4652-1e45-4b38-b176-15d95abb47eb" providerId="ADAL" clId="{EE43C516-8BFE-4BEB-9350-B59D251FBA82}"/>
    <pc:docChg chg="undo custSel addSld delSld modSld">
      <pc:chgData name="Summer Jung" userId="f55f4652-1e45-4b38-b176-15d95abb47eb" providerId="ADAL" clId="{EE43C516-8BFE-4BEB-9350-B59D251FBA82}" dt="2020-01-02T06:15:04.102" v="1645"/>
      <pc:docMkLst>
        <pc:docMk/>
      </pc:docMkLst>
      <pc:sldChg chg="modSp">
        <pc:chgData name="Summer Jung" userId="f55f4652-1e45-4b38-b176-15d95abb47eb" providerId="ADAL" clId="{EE43C516-8BFE-4BEB-9350-B59D251FBA82}" dt="2020-01-02T02:45:08.417" v="70" actId="1036"/>
        <pc:sldMkLst>
          <pc:docMk/>
          <pc:sldMk cId="347802907" sldId="575"/>
        </pc:sldMkLst>
        <pc:spChg chg="mod">
          <ac:chgData name="Summer Jung" userId="f55f4652-1e45-4b38-b176-15d95abb47eb" providerId="ADAL" clId="{EE43C516-8BFE-4BEB-9350-B59D251FBA82}" dt="2020-01-02T02:45:08.417" v="70" actId="1036"/>
          <ac:spMkLst>
            <pc:docMk/>
            <pc:sldMk cId="347802907" sldId="575"/>
            <ac:spMk id="2" creationId="{0045BB5F-B5C3-3D4F-825C-7F95E278F6EC}"/>
          </ac:spMkLst>
        </pc:spChg>
      </pc:sldChg>
      <pc:sldChg chg="modSp">
        <pc:chgData name="Summer Jung" userId="f55f4652-1e45-4b38-b176-15d95abb47eb" providerId="ADAL" clId="{EE43C516-8BFE-4BEB-9350-B59D251FBA82}" dt="2020-01-02T02:53:17.562" v="394" actId="1036"/>
        <pc:sldMkLst>
          <pc:docMk/>
          <pc:sldMk cId="2241787136" sldId="585"/>
        </pc:sldMkLst>
        <pc:spChg chg="mod">
          <ac:chgData name="Summer Jung" userId="f55f4652-1e45-4b38-b176-15d95abb47eb" providerId="ADAL" clId="{EE43C516-8BFE-4BEB-9350-B59D251FBA82}" dt="2020-01-02T02:53:17.562" v="394" actId="1036"/>
          <ac:spMkLst>
            <pc:docMk/>
            <pc:sldMk cId="2241787136" sldId="585"/>
            <ac:spMk id="8" creationId="{5DBF4C4B-0D39-ED41-8191-3998FAD8D819}"/>
          </ac:spMkLst>
        </pc:spChg>
      </pc:sldChg>
      <pc:sldChg chg="del">
        <pc:chgData name="Summer Jung" userId="f55f4652-1e45-4b38-b176-15d95abb47eb" providerId="ADAL" clId="{EE43C516-8BFE-4BEB-9350-B59D251FBA82}" dt="2020-01-02T02:55:14.233" v="397" actId="2696"/>
        <pc:sldMkLst>
          <pc:docMk/>
          <pc:sldMk cId="1435800137" sldId="686"/>
        </pc:sldMkLst>
      </pc:sldChg>
      <pc:sldChg chg="addSp delSp modSp">
        <pc:chgData name="Summer Jung" userId="f55f4652-1e45-4b38-b176-15d95abb47eb" providerId="ADAL" clId="{EE43C516-8BFE-4BEB-9350-B59D251FBA82}" dt="2020-01-02T06:15:04.102" v="1645"/>
        <pc:sldMkLst>
          <pc:docMk/>
          <pc:sldMk cId="1717546752" sldId="1168"/>
        </pc:sldMkLst>
        <pc:spChg chg="mod">
          <ac:chgData name="Summer Jung" userId="f55f4652-1e45-4b38-b176-15d95abb47eb" providerId="ADAL" clId="{EE43C516-8BFE-4BEB-9350-B59D251FBA82}" dt="2020-01-02T06:15:04.102" v="1645"/>
          <ac:spMkLst>
            <pc:docMk/>
            <pc:sldMk cId="1717546752" sldId="1168"/>
            <ac:spMk id="2" creationId="{00C81737-E5BC-42AE-8AD7-078F84C73D8B}"/>
          </ac:spMkLst>
        </pc:spChg>
        <pc:spChg chg="del">
          <ac:chgData name="Summer Jung" userId="f55f4652-1e45-4b38-b176-15d95abb47eb" providerId="ADAL" clId="{EE43C516-8BFE-4BEB-9350-B59D251FBA82}" dt="2020-01-02T03:00:09.604" v="470" actId="478"/>
          <ac:spMkLst>
            <pc:docMk/>
            <pc:sldMk cId="1717546752" sldId="1168"/>
            <ac:spMk id="7" creationId="{F3B265AA-1F8E-4A65-BE29-ACBDB2375EDD}"/>
          </ac:spMkLst>
        </pc:spChg>
        <pc:spChg chg="mod">
          <ac:chgData name="Summer Jung" userId="f55f4652-1e45-4b38-b176-15d95abb47eb" providerId="ADAL" clId="{EE43C516-8BFE-4BEB-9350-B59D251FBA82}" dt="2020-01-02T03:03:16.233" v="653" actId="1035"/>
          <ac:spMkLst>
            <pc:docMk/>
            <pc:sldMk cId="1717546752" sldId="1168"/>
            <ac:spMk id="8" creationId="{1E0D240F-762C-4F00-9582-F8DC1C84558F}"/>
          </ac:spMkLst>
        </pc:spChg>
        <pc:spChg chg="del">
          <ac:chgData name="Summer Jung" userId="f55f4652-1e45-4b38-b176-15d95abb47eb" providerId="ADAL" clId="{EE43C516-8BFE-4BEB-9350-B59D251FBA82}" dt="2020-01-02T02:59:36.998" v="463" actId="478"/>
          <ac:spMkLst>
            <pc:docMk/>
            <pc:sldMk cId="1717546752" sldId="1168"/>
            <ac:spMk id="9" creationId="{ECEA67A8-AC7C-485B-A753-AB28BD8BCDA8}"/>
          </ac:spMkLst>
        </pc:spChg>
        <pc:spChg chg="del">
          <ac:chgData name="Summer Jung" userId="f55f4652-1e45-4b38-b176-15d95abb47eb" providerId="ADAL" clId="{EE43C516-8BFE-4BEB-9350-B59D251FBA82}" dt="2020-01-02T02:59:29.895" v="460" actId="478"/>
          <ac:spMkLst>
            <pc:docMk/>
            <pc:sldMk cId="1717546752" sldId="1168"/>
            <ac:spMk id="10" creationId="{A36B3021-A26B-410A-80CA-1D7DD39E5D47}"/>
          </ac:spMkLst>
        </pc:spChg>
        <pc:spChg chg="mod">
          <ac:chgData name="Summer Jung" userId="f55f4652-1e45-4b38-b176-15d95abb47eb" providerId="ADAL" clId="{EE43C516-8BFE-4BEB-9350-B59D251FBA82}" dt="2020-01-02T03:01:48.630" v="620" actId="1076"/>
          <ac:spMkLst>
            <pc:docMk/>
            <pc:sldMk cId="1717546752" sldId="1168"/>
            <ac:spMk id="12" creationId="{5BE63C4D-75AE-4B43-B2FC-303EF5AD1122}"/>
          </ac:spMkLst>
        </pc:spChg>
        <pc:spChg chg="mod">
          <ac:chgData name="Summer Jung" userId="f55f4652-1e45-4b38-b176-15d95abb47eb" providerId="ADAL" clId="{EE43C516-8BFE-4BEB-9350-B59D251FBA82}" dt="2020-01-02T03:02:00.118" v="627" actId="1037"/>
          <ac:spMkLst>
            <pc:docMk/>
            <pc:sldMk cId="1717546752" sldId="1168"/>
            <ac:spMk id="14" creationId="{3483028E-FC49-4811-8A33-A7180BB48F7D}"/>
          </ac:spMkLst>
        </pc:spChg>
        <pc:spChg chg="add mod">
          <ac:chgData name="Summer Jung" userId="f55f4652-1e45-4b38-b176-15d95abb47eb" providerId="ADAL" clId="{EE43C516-8BFE-4BEB-9350-B59D251FBA82}" dt="2020-01-02T03:01:14.086" v="611" actId="1036"/>
          <ac:spMkLst>
            <pc:docMk/>
            <pc:sldMk cId="1717546752" sldId="1168"/>
            <ac:spMk id="19" creationId="{26BB068D-3C8A-40EB-B4F6-423FAB6733F5}"/>
          </ac:spMkLst>
        </pc:spChg>
        <pc:spChg chg="add mod">
          <ac:chgData name="Summer Jung" userId="f55f4652-1e45-4b38-b176-15d95abb47eb" providerId="ADAL" clId="{EE43C516-8BFE-4BEB-9350-B59D251FBA82}" dt="2020-01-02T03:01:39.237" v="617" actId="14100"/>
          <ac:spMkLst>
            <pc:docMk/>
            <pc:sldMk cId="1717546752" sldId="1168"/>
            <ac:spMk id="21" creationId="{256D674F-3CF2-4B25-86E4-7AF9EB1324DC}"/>
          </ac:spMkLst>
        </pc:spChg>
        <pc:spChg chg="del">
          <ac:chgData name="Summer Jung" userId="f55f4652-1e45-4b38-b176-15d95abb47eb" providerId="ADAL" clId="{EE43C516-8BFE-4BEB-9350-B59D251FBA82}" dt="2020-01-02T02:59:34.733" v="462" actId="478"/>
          <ac:spMkLst>
            <pc:docMk/>
            <pc:sldMk cId="1717546752" sldId="1168"/>
            <ac:spMk id="25" creationId="{C8B212EA-E6E0-4FA8-999B-6896DEE4B567}"/>
          </ac:spMkLst>
        </pc:spChg>
        <pc:spChg chg="add mod">
          <ac:chgData name="Summer Jung" userId="f55f4652-1e45-4b38-b176-15d95abb47eb" providerId="ADAL" clId="{EE43C516-8BFE-4BEB-9350-B59D251FBA82}" dt="2020-01-02T03:03:01.256" v="645" actId="14100"/>
          <ac:spMkLst>
            <pc:docMk/>
            <pc:sldMk cId="1717546752" sldId="1168"/>
            <ac:spMk id="29" creationId="{AAD9B820-998D-4180-B1D9-FB4BF7FF11D9}"/>
          </ac:spMkLst>
        </pc:spChg>
        <pc:picChg chg="add mod ord">
          <ac:chgData name="Summer Jung" userId="f55f4652-1e45-4b38-b176-15d95abb47eb" providerId="ADAL" clId="{EE43C516-8BFE-4BEB-9350-B59D251FBA82}" dt="2020-01-02T03:00:03.021" v="469" actId="12789"/>
          <ac:picMkLst>
            <pc:docMk/>
            <pc:sldMk cId="1717546752" sldId="1168"/>
            <ac:picMk id="3" creationId="{43529E4E-C4FF-491D-8A8E-04DB17F5A231}"/>
          </ac:picMkLst>
        </pc:picChg>
        <pc:picChg chg="del">
          <ac:chgData name="Summer Jung" userId="f55f4652-1e45-4b38-b176-15d95abb47eb" providerId="ADAL" clId="{EE43C516-8BFE-4BEB-9350-B59D251FBA82}" dt="2020-01-02T02:59:23.583" v="459" actId="478"/>
          <ac:picMkLst>
            <pc:docMk/>
            <pc:sldMk cId="1717546752" sldId="1168"/>
            <ac:picMk id="20" creationId="{A6BF66A6-9C8A-4A5A-AEBD-84F1A732249C}"/>
          </ac:picMkLst>
        </pc:picChg>
        <pc:cxnChg chg="del">
          <ac:chgData name="Summer Jung" userId="f55f4652-1e45-4b38-b176-15d95abb47eb" providerId="ADAL" clId="{EE43C516-8BFE-4BEB-9350-B59D251FBA82}" dt="2020-01-02T03:00:11.715" v="471" actId="478"/>
          <ac:cxnSpMkLst>
            <pc:docMk/>
            <pc:sldMk cId="1717546752" sldId="1168"/>
            <ac:cxnSpMk id="6" creationId="{C6BDF8FB-4694-4F73-B538-BD7F01C5748B}"/>
          </ac:cxnSpMkLst>
        </pc:cxnChg>
        <pc:cxnChg chg="del mod">
          <ac:chgData name="Summer Jung" userId="f55f4652-1e45-4b38-b176-15d95abb47eb" providerId="ADAL" clId="{EE43C516-8BFE-4BEB-9350-B59D251FBA82}" dt="2020-01-02T02:59:32.600" v="461" actId="478"/>
          <ac:cxnSpMkLst>
            <pc:docMk/>
            <pc:sldMk cId="1717546752" sldId="1168"/>
            <ac:cxnSpMk id="15" creationId="{6DC8D8DE-0421-41A9-99FE-4540AF4D63D8}"/>
          </ac:cxnSpMkLst>
        </pc:cxnChg>
        <pc:cxnChg chg="add mod">
          <ac:chgData name="Summer Jung" userId="f55f4652-1e45-4b38-b176-15d95abb47eb" providerId="ADAL" clId="{EE43C516-8BFE-4BEB-9350-B59D251FBA82}" dt="2020-01-02T03:02:32.711" v="632" actId="11529"/>
          <ac:cxnSpMkLst>
            <pc:docMk/>
            <pc:sldMk cId="1717546752" sldId="1168"/>
            <ac:cxnSpMk id="16" creationId="{77EBFB3E-C274-43C1-B98D-D5FF22193DF1}"/>
          </ac:cxnSpMkLst>
        </pc:cxnChg>
        <pc:cxnChg chg="del">
          <ac:chgData name="Summer Jung" userId="f55f4652-1e45-4b38-b176-15d95abb47eb" providerId="ADAL" clId="{EE43C516-8BFE-4BEB-9350-B59D251FBA82}" dt="2020-01-02T02:59:41.263" v="464" actId="478"/>
          <ac:cxnSpMkLst>
            <pc:docMk/>
            <pc:sldMk cId="1717546752" sldId="1168"/>
            <ac:cxnSpMk id="17" creationId="{3A44153C-38B6-44C8-8998-F4526BD9BEF0}"/>
          </ac:cxnSpMkLst>
        </pc:cxnChg>
        <pc:cxnChg chg="del mod">
          <ac:chgData name="Summer Jung" userId="f55f4652-1e45-4b38-b176-15d95abb47eb" providerId="ADAL" clId="{EE43C516-8BFE-4BEB-9350-B59D251FBA82}" dt="2020-01-02T03:02:04.337" v="628" actId="478"/>
          <ac:cxnSpMkLst>
            <pc:docMk/>
            <pc:sldMk cId="1717546752" sldId="1168"/>
            <ac:cxnSpMk id="18" creationId="{443B38BC-0015-42FE-8D86-0F5DF16FE3A0}"/>
          </ac:cxnSpMkLst>
        </pc:cxnChg>
        <pc:cxnChg chg="add del mod">
          <ac:chgData name="Summer Jung" userId="f55f4652-1e45-4b38-b176-15d95abb47eb" providerId="ADAL" clId="{EE43C516-8BFE-4BEB-9350-B59D251FBA82}" dt="2020-01-02T03:01:40.608" v="618" actId="478"/>
          <ac:cxnSpMkLst>
            <pc:docMk/>
            <pc:sldMk cId="1717546752" sldId="1168"/>
            <ac:cxnSpMk id="22" creationId="{586F10D7-54D3-4E2E-A893-B4844A4CC68F}"/>
          </ac:cxnSpMkLst>
        </pc:cxnChg>
        <pc:cxnChg chg="add del mod">
          <ac:chgData name="Summer Jung" userId="f55f4652-1e45-4b38-b176-15d95abb47eb" providerId="ADAL" clId="{EE43C516-8BFE-4BEB-9350-B59D251FBA82}" dt="2020-01-02T03:01:17.278" v="612" actId="478"/>
          <ac:cxnSpMkLst>
            <pc:docMk/>
            <pc:sldMk cId="1717546752" sldId="1168"/>
            <ac:cxnSpMk id="23" creationId="{E960BD1D-E0B5-4913-BE90-BF923F5E07E8}"/>
          </ac:cxnSpMkLst>
        </pc:cxnChg>
        <pc:cxnChg chg="add mod">
          <ac:chgData name="Summer Jung" userId="f55f4652-1e45-4b38-b176-15d95abb47eb" providerId="ADAL" clId="{EE43C516-8BFE-4BEB-9350-B59D251FBA82}" dt="2020-01-02T03:02:45.206" v="633" actId="11529"/>
          <ac:cxnSpMkLst>
            <pc:docMk/>
            <pc:sldMk cId="1717546752" sldId="1168"/>
            <ac:cxnSpMk id="26" creationId="{3D9C98CF-A0E2-411F-BA77-D7CA26B77CA9}"/>
          </ac:cxnSpMkLst>
        </pc:cxnChg>
        <pc:cxnChg chg="del mod">
          <ac:chgData name="Summer Jung" userId="f55f4652-1e45-4b38-b176-15d95abb47eb" providerId="ADAL" clId="{EE43C516-8BFE-4BEB-9350-B59D251FBA82}" dt="2020-01-02T03:01:51.006" v="621" actId="478"/>
          <ac:cxnSpMkLst>
            <pc:docMk/>
            <pc:sldMk cId="1717546752" sldId="1168"/>
            <ac:cxnSpMk id="28" creationId="{5C8CB00E-2666-4675-A1E6-54D9513BFCA2}"/>
          </ac:cxnSpMkLst>
        </pc:cxnChg>
        <pc:cxnChg chg="add mod">
          <ac:chgData name="Summer Jung" userId="f55f4652-1e45-4b38-b176-15d95abb47eb" providerId="ADAL" clId="{EE43C516-8BFE-4BEB-9350-B59D251FBA82}" dt="2020-01-02T03:03:19.679" v="654" actId="14100"/>
          <ac:cxnSpMkLst>
            <pc:docMk/>
            <pc:sldMk cId="1717546752" sldId="1168"/>
            <ac:cxnSpMk id="30" creationId="{79DA6862-1288-4B88-9DDB-1289A9EB4DFE}"/>
          </ac:cxnSpMkLst>
        </pc:cxnChg>
        <pc:cxnChg chg="add mod">
          <ac:chgData name="Summer Jung" userId="f55f4652-1e45-4b38-b176-15d95abb47eb" providerId="ADAL" clId="{EE43C516-8BFE-4BEB-9350-B59D251FBA82}" dt="2020-01-02T03:03:30.122" v="655" actId="11529"/>
          <ac:cxnSpMkLst>
            <pc:docMk/>
            <pc:sldMk cId="1717546752" sldId="1168"/>
            <ac:cxnSpMk id="33" creationId="{2BF7C897-9EA4-47A0-89CE-677B70B144B8}"/>
          </ac:cxnSpMkLst>
        </pc:cxnChg>
      </pc:sldChg>
      <pc:sldChg chg="delSp del">
        <pc:chgData name="Summer Jung" userId="f55f4652-1e45-4b38-b176-15d95abb47eb" providerId="ADAL" clId="{EE43C516-8BFE-4BEB-9350-B59D251FBA82}" dt="2020-01-02T03:02:22.186" v="631" actId="2696"/>
        <pc:sldMkLst>
          <pc:docMk/>
          <pc:sldMk cId="125289357" sldId="1169"/>
        </pc:sldMkLst>
        <pc:spChg chg="del">
          <ac:chgData name="Summer Jung" userId="f55f4652-1e45-4b38-b176-15d95abb47eb" providerId="ADAL" clId="{EE43C516-8BFE-4BEB-9350-B59D251FBA82}" dt="2020-01-02T03:00:21.380" v="472"/>
          <ac:spMkLst>
            <pc:docMk/>
            <pc:sldMk cId="125289357" sldId="1169"/>
            <ac:spMk id="7" creationId="{837595DC-53EB-49E8-83CA-B41E9EC95B02}"/>
          </ac:spMkLst>
        </pc:spChg>
        <pc:spChg chg="del">
          <ac:chgData name="Summer Jung" userId="f55f4652-1e45-4b38-b176-15d95abb47eb" providerId="ADAL" clId="{EE43C516-8BFE-4BEB-9350-B59D251FBA82}" dt="2020-01-02T03:00:21.380" v="472"/>
          <ac:spMkLst>
            <pc:docMk/>
            <pc:sldMk cId="125289357" sldId="1169"/>
            <ac:spMk id="8" creationId="{8407BB5A-8CAE-4080-8861-0A86D1973A42}"/>
          </ac:spMkLst>
        </pc:spChg>
        <pc:cxnChg chg="del">
          <ac:chgData name="Summer Jung" userId="f55f4652-1e45-4b38-b176-15d95abb47eb" providerId="ADAL" clId="{EE43C516-8BFE-4BEB-9350-B59D251FBA82}" dt="2020-01-02T03:00:21.380" v="472"/>
          <ac:cxnSpMkLst>
            <pc:docMk/>
            <pc:sldMk cId="125289357" sldId="1169"/>
            <ac:cxnSpMk id="6" creationId="{EAAA02A7-19B9-468F-9FB9-E2F4A7EC81DB}"/>
          </ac:cxnSpMkLst>
        </pc:cxnChg>
        <pc:cxnChg chg="del">
          <ac:chgData name="Summer Jung" userId="f55f4652-1e45-4b38-b176-15d95abb47eb" providerId="ADAL" clId="{EE43C516-8BFE-4BEB-9350-B59D251FBA82}" dt="2020-01-02T03:00:21.380" v="472"/>
          <ac:cxnSpMkLst>
            <pc:docMk/>
            <pc:sldMk cId="125289357" sldId="1169"/>
            <ac:cxnSpMk id="15" creationId="{0C1C9B23-6A22-4092-8BBC-03332DACC488}"/>
          </ac:cxnSpMkLst>
        </pc:cxnChg>
      </pc:sldChg>
      <pc:sldChg chg="del">
        <pc:chgData name="Summer Jung" userId="f55f4652-1e45-4b38-b176-15d95abb47eb" providerId="ADAL" clId="{EE43C516-8BFE-4BEB-9350-B59D251FBA82}" dt="2020-01-02T02:55:14.192" v="396" actId="2696"/>
        <pc:sldMkLst>
          <pc:docMk/>
          <pc:sldMk cId="951181082" sldId="1170"/>
        </pc:sldMkLst>
      </pc:sldChg>
      <pc:sldChg chg="addSp delSp modSp">
        <pc:chgData name="Summer Jung" userId="f55f4652-1e45-4b38-b176-15d95abb47eb" providerId="ADAL" clId="{EE43C516-8BFE-4BEB-9350-B59D251FBA82}" dt="2020-01-02T04:05:00.822" v="785" actId="14100"/>
        <pc:sldMkLst>
          <pc:docMk/>
          <pc:sldMk cId="3084982099" sldId="1171"/>
        </pc:sldMkLst>
        <pc:spChg chg="del ord">
          <ac:chgData name="Summer Jung" userId="f55f4652-1e45-4b38-b176-15d95abb47eb" providerId="ADAL" clId="{EE43C516-8BFE-4BEB-9350-B59D251FBA82}" dt="2020-01-02T04:02:56.822" v="682" actId="478"/>
          <ac:spMkLst>
            <pc:docMk/>
            <pc:sldMk cId="3084982099" sldId="1171"/>
            <ac:spMk id="3" creationId="{6B03082F-39B5-4E1F-BA90-D02101961E2E}"/>
          </ac:spMkLst>
        </pc:spChg>
        <pc:spChg chg="mod">
          <ac:chgData name="Summer Jung" userId="f55f4652-1e45-4b38-b176-15d95abb47eb" providerId="ADAL" clId="{EE43C516-8BFE-4BEB-9350-B59D251FBA82}" dt="2020-01-02T04:03:09.813" v="717" actId="1038"/>
          <ac:spMkLst>
            <pc:docMk/>
            <pc:sldMk cId="3084982099" sldId="1171"/>
            <ac:spMk id="6" creationId="{B1201F9B-047B-479F-AA54-CC82C616A89D}"/>
          </ac:spMkLst>
        </pc:spChg>
        <pc:spChg chg="add mod">
          <ac:chgData name="Summer Jung" userId="f55f4652-1e45-4b38-b176-15d95abb47eb" providerId="ADAL" clId="{EE43C516-8BFE-4BEB-9350-B59D251FBA82}" dt="2020-01-02T04:05:00.822" v="785" actId="14100"/>
          <ac:spMkLst>
            <pc:docMk/>
            <pc:sldMk cId="3084982099" sldId="1171"/>
            <ac:spMk id="16" creationId="{CAC2C16E-C1BA-4E74-AA4C-15ECFE985AAE}"/>
          </ac:spMkLst>
        </pc:spChg>
        <pc:spChg chg="add del">
          <ac:chgData name="Summer Jung" userId="f55f4652-1e45-4b38-b176-15d95abb47eb" providerId="ADAL" clId="{EE43C516-8BFE-4BEB-9350-B59D251FBA82}" dt="2020-01-02T04:04:38.222" v="771" actId="478"/>
          <ac:spMkLst>
            <pc:docMk/>
            <pc:sldMk cId="3084982099" sldId="1171"/>
            <ac:spMk id="17" creationId="{B746C77E-1787-423D-B15C-56A2BF78412D}"/>
          </ac:spMkLst>
        </pc:spChg>
        <pc:spChg chg="mod">
          <ac:chgData name="Summer Jung" userId="f55f4652-1e45-4b38-b176-15d95abb47eb" providerId="ADAL" clId="{EE43C516-8BFE-4BEB-9350-B59D251FBA82}" dt="2020-01-02T04:04:12.462" v="766" actId="1036"/>
          <ac:spMkLst>
            <pc:docMk/>
            <pc:sldMk cId="3084982099" sldId="1171"/>
            <ac:spMk id="19" creationId="{C9B47781-284F-4C6B-B80F-9D35E7CA99CD}"/>
          </ac:spMkLst>
        </pc:spChg>
        <pc:spChg chg="add del">
          <ac:chgData name="Summer Jung" userId="f55f4652-1e45-4b38-b176-15d95abb47eb" providerId="ADAL" clId="{EE43C516-8BFE-4BEB-9350-B59D251FBA82}" dt="2020-01-02T04:04:39.578" v="772" actId="478"/>
          <ac:spMkLst>
            <pc:docMk/>
            <pc:sldMk cId="3084982099" sldId="1171"/>
            <ac:spMk id="20" creationId="{EEDE39E5-3F4F-4752-9BFB-0824DBA7F4A6}"/>
          </ac:spMkLst>
        </pc:spChg>
        <pc:spChg chg="mod">
          <ac:chgData name="Summer Jung" userId="f55f4652-1e45-4b38-b176-15d95abb47eb" providerId="ADAL" clId="{EE43C516-8BFE-4BEB-9350-B59D251FBA82}" dt="2020-01-02T04:03:22.926" v="721" actId="1035"/>
          <ac:spMkLst>
            <pc:docMk/>
            <pc:sldMk cId="3084982099" sldId="1171"/>
            <ac:spMk id="22" creationId="{22474A70-7888-419E-92A1-56162995901D}"/>
          </ac:spMkLst>
        </pc:spChg>
        <pc:picChg chg="add mod ord">
          <ac:chgData name="Summer Jung" userId="f55f4652-1e45-4b38-b176-15d95abb47eb" providerId="ADAL" clId="{EE43C516-8BFE-4BEB-9350-B59D251FBA82}" dt="2020-01-02T04:02:47.165" v="681" actId="167"/>
          <ac:picMkLst>
            <pc:docMk/>
            <pc:sldMk cId="3084982099" sldId="1171"/>
            <ac:picMk id="4" creationId="{151F6AEC-7AAD-4AB6-AE3F-B3980A53C75F}"/>
          </ac:picMkLst>
        </pc:picChg>
        <pc:picChg chg="add mod">
          <ac:chgData name="Summer Jung" userId="f55f4652-1e45-4b38-b176-15d95abb47eb" providerId="ADAL" clId="{EE43C516-8BFE-4BEB-9350-B59D251FBA82}" dt="2020-01-02T04:03:29.356" v="722" actId="1076"/>
          <ac:picMkLst>
            <pc:docMk/>
            <pc:sldMk cId="3084982099" sldId="1171"/>
            <ac:picMk id="5" creationId="{DFF4F20E-79F8-4163-A895-FFFD250B2928}"/>
          </ac:picMkLst>
        </pc:picChg>
        <pc:picChg chg="del">
          <ac:chgData name="Summer Jung" userId="f55f4652-1e45-4b38-b176-15d95abb47eb" providerId="ADAL" clId="{EE43C516-8BFE-4BEB-9350-B59D251FBA82}" dt="2020-01-02T04:02:03.439" v="663" actId="478"/>
          <ac:picMkLst>
            <pc:docMk/>
            <pc:sldMk cId="3084982099" sldId="1171"/>
            <ac:picMk id="14" creationId="{972EED54-84CE-40E5-BC97-35F79F10F9D7}"/>
          </ac:picMkLst>
        </pc:picChg>
        <pc:picChg chg="del">
          <ac:chgData name="Summer Jung" userId="f55f4652-1e45-4b38-b176-15d95abb47eb" providerId="ADAL" clId="{EE43C516-8BFE-4BEB-9350-B59D251FBA82}" dt="2020-01-02T04:02:41.577" v="679" actId="478"/>
          <ac:picMkLst>
            <pc:docMk/>
            <pc:sldMk cId="3084982099" sldId="1171"/>
            <ac:picMk id="15" creationId="{01F3F4B5-7DD1-4E11-91F6-0F932FF23B99}"/>
          </ac:picMkLst>
        </pc:picChg>
        <pc:cxnChg chg="mod">
          <ac:chgData name="Summer Jung" userId="f55f4652-1e45-4b38-b176-15d95abb47eb" providerId="ADAL" clId="{EE43C516-8BFE-4BEB-9350-B59D251FBA82}" dt="2020-01-02T04:03:09.813" v="717" actId="1038"/>
          <ac:cxnSpMkLst>
            <pc:docMk/>
            <pc:sldMk cId="3084982099" sldId="1171"/>
            <ac:cxnSpMk id="18" creationId="{87563E96-7DA7-4B2A-B2FD-26EFCC7BBB9C}"/>
          </ac:cxnSpMkLst>
        </pc:cxnChg>
        <pc:cxnChg chg="mod ord">
          <ac:chgData name="Summer Jung" userId="f55f4652-1e45-4b38-b176-15d95abb47eb" providerId="ADAL" clId="{EE43C516-8BFE-4BEB-9350-B59D251FBA82}" dt="2020-01-02T04:04:18.955" v="767" actId="14100"/>
          <ac:cxnSpMkLst>
            <pc:docMk/>
            <pc:sldMk cId="3084982099" sldId="1171"/>
            <ac:cxnSpMk id="21" creationId="{66F1AB76-D9C7-4089-A878-42EE47BA206E}"/>
          </ac:cxnSpMkLst>
        </pc:cxnChg>
      </pc:sldChg>
      <pc:sldChg chg="addSp delSp modSp">
        <pc:chgData name="Summer Jung" userId="f55f4652-1e45-4b38-b176-15d95abb47eb" providerId="ADAL" clId="{EE43C516-8BFE-4BEB-9350-B59D251FBA82}" dt="2020-01-02T04:12:32.538" v="1034" actId="20577"/>
        <pc:sldMkLst>
          <pc:docMk/>
          <pc:sldMk cId="1801339351" sldId="1172"/>
        </pc:sldMkLst>
        <pc:spChg chg="mod">
          <ac:chgData name="Summer Jung" userId="f55f4652-1e45-4b38-b176-15d95abb47eb" providerId="ADAL" clId="{EE43C516-8BFE-4BEB-9350-B59D251FBA82}" dt="2020-01-02T04:12:32.538" v="1034" actId="20577"/>
          <ac:spMkLst>
            <pc:docMk/>
            <pc:sldMk cId="1801339351" sldId="1172"/>
            <ac:spMk id="2" creationId="{00C81737-E5BC-42AE-8AD7-078F84C73D8B}"/>
          </ac:spMkLst>
        </pc:spChg>
        <pc:spChg chg="mod">
          <ac:chgData name="Summer Jung" userId="f55f4652-1e45-4b38-b176-15d95abb47eb" providerId="ADAL" clId="{EE43C516-8BFE-4BEB-9350-B59D251FBA82}" dt="2020-01-02T04:08:55.257" v="957" actId="1037"/>
          <ac:spMkLst>
            <pc:docMk/>
            <pc:sldMk cId="1801339351" sldId="1172"/>
            <ac:spMk id="4" creationId="{F46CDADE-F98D-4404-8107-66C253D12538}"/>
          </ac:spMkLst>
        </pc:spChg>
        <pc:spChg chg="mod">
          <ac:chgData name="Summer Jung" userId="f55f4652-1e45-4b38-b176-15d95abb47eb" providerId="ADAL" clId="{EE43C516-8BFE-4BEB-9350-B59D251FBA82}" dt="2020-01-02T04:09:01.548" v="958" actId="14100"/>
          <ac:spMkLst>
            <pc:docMk/>
            <pc:sldMk cId="1801339351" sldId="1172"/>
            <ac:spMk id="5" creationId="{C8E75E3B-1101-4B54-98D9-431F0052B9FB}"/>
          </ac:spMkLst>
        </pc:spChg>
        <pc:spChg chg="del">
          <ac:chgData name="Summer Jung" userId="f55f4652-1e45-4b38-b176-15d95abb47eb" providerId="ADAL" clId="{EE43C516-8BFE-4BEB-9350-B59D251FBA82}" dt="2020-01-02T04:09:08.486" v="959" actId="478"/>
          <ac:spMkLst>
            <pc:docMk/>
            <pc:sldMk cId="1801339351" sldId="1172"/>
            <ac:spMk id="6" creationId="{51FB55FA-FC2E-430D-9A5C-68C3C0DFCF05}"/>
          </ac:spMkLst>
        </pc:spChg>
        <pc:spChg chg="mod">
          <ac:chgData name="Summer Jung" userId="f55f4652-1e45-4b38-b176-15d95abb47eb" providerId="ADAL" clId="{EE43C516-8BFE-4BEB-9350-B59D251FBA82}" dt="2020-01-02T04:08:40.258" v="940" actId="1038"/>
          <ac:spMkLst>
            <pc:docMk/>
            <pc:sldMk cId="1801339351" sldId="1172"/>
            <ac:spMk id="7" creationId="{FD12D570-B12F-4EDD-8BA9-E0EC1C61D829}"/>
          </ac:spMkLst>
        </pc:spChg>
        <pc:spChg chg="mod">
          <ac:chgData name="Summer Jung" userId="f55f4652-1e45-4b38-b176-15d95abb47eb" providerId="ADAL" clId="{EE43C516-8BFE-4BEB-9350-B59D251FBA82}" dt="2020-01-02T04:09:01.548" v="958" actId="14100"/>
          <ac:spMkLst>
            <pc:docMk/>
            <pc:sldMk cId="1801339351" sldId="1172"/>
            <ac:spMk id="9" creationId="{E94725A8-9FF7-4219-A5C9-EC6946E8370E}"/>
          </ac:spMkLst>
        </pc:spChg>
        <pc:spChg chg="mod">
          <ac:chgData name="Summer Jung" userId="f55f4652-1e45-4b38-b176-15d95abb47eb" providerId="ADAL" clId="{EE43C516-8BFE-4BEB-9350-B59D251FBA82}" dt="2020-01-02T04:09:17.746" v="1007" actId="1037"/>
          <ac:spMkLst>
            <pc:docMk/>
            <pc:sldMk cId="1801339351" sldId="1172"/>
            <ac:spMk id="11" creationId="{A79DE8D0-1524-49BB-B09E-4C80FF39704A}"/>
          </ac:spMkLst>
        </pc:spChg>
        <pc:spChg chg="mod">
          <ac:chgData name="Summer Jung" userId="f55f4652-1e45-4b38-b176-15d95abb47eb" providerId="ADAL" clId="{EE43C516-8BFE-4BEB-9350-B59D251FBA82}" dt="2020-01-02T04:06:57.762" v="817" actId="1035"/>
          <ac:spMkLst>
            <pc:docMk/>
            <pc:sldMk cId="1801339351" sldId="1172"/>
            <ac:spMk id="12" creationId="{041F370E-0962-4338-BD4A-337EDDDB0CBF}"/>
          </ac:spMkLst>
        </pc:spChg>
        <pc:spChg chg="add del">
          <ac:chgData name="Summer Jung" userId="f55f4652-1e45-4b38-b176-15d95abb47eb" providerId="ADAL" clId="{EE43C516-8BFE-4BEB-9350-B59D251FBA82}" dt="2020-01-02T04:07:00.863" v="818" actId="478"/>
          <ac:spMkLst>
            <pc:docMk/>
            <pc:sldMk cId="1801339351" sldId="1172"/>
            <ac:spMk id="13" creationId="{B5CE93C3-08D2-416C-9438-EBBCA0FDC715}"/>
          </ac:spMkLst>
        </pc:spChg>
        <pc:spChg chg="mod">
          <ac:chgData name="Summer Jung" userId="f55f4652-1e45-4b38-b176-15d95abb47eb" providerId="ADAL" clId="{EE43C516-8BFE-4BEB-9350-B59D251FBA82}" dt="2020-01-02T04:09:17.746" v="1007" actId="1037"/>
          <ac:spMkLst>
            <pc:docMk/>
            <pc:sldMk cId="1801339351" sldId="1172"/>
            <ac:spMk id="15" creationId="{7522F225-24A6-47CB-A300-171FFE1E3D21}"/>
          </ac:spMkLst>
        </pc:spChg>
        <pc:picChg chg="add mod ord">
          <ac:chgData name="Summer Jung" userId="f55f4652-1e45-4b38-b176-15d95abb47eb" providerId="ADAL" clId="{EE43C516-8BFE-4BEB-9350-B59D251FBA82}" dt="2020-01-02T04:08:13.965" v="860" actId="167"/>
          <ac:picMkLst>
            <pc:docMk/>
            <pc:sldMk cId="1801339351" sldId="1172"/>
            <ac:picMk id="3" creationId="{5189EACF-55C9-4D4F-B831-E1EC899751B6}"/>
          </ac:picMkLst>
        </pc:picChg>
        <pc:picChg chg="del">
          <ac:chgData name="Summer Jung" userId="f55f4652-1e45-4b38-b176-15d95abb47eb" providerId="ADAL" clId="{EE43C516-8BFE-4BEB-9350-B59D251FBA82}" dt="2020-01-02T04:07:03.877" v="819" actId="478"/>
          <ac:picMkLst>
            <pc:docMk/>
            <pc:sldMk cId="1801339351" sldId="1172"/>
            <ac:picMk id="10" creationId="{7A4A5023-808E-4A16-9D39-B235C3221C45}"/>
          </ac:picMkLst>
        </pc:picChg>
      </pc:sldChg>
      <pc:sldChg chg="addSp delSp modSp">
        <pc:chgData name="Summer Jung" userId="f55f4652-1e45-4b38-b176-15d95abb47eb" providerId="ADAL" clId="{EE43C516-8BFE-4BEB-9350-B59D251FBA82}" dt="2020-01-02T06:04:39.370" v="1253" actId="208"/>
        <pc:sldMkLst>
          <pc:docMk/>
          <pc:sldMk cId="3755699841" sldId="1177"/>
        </pc:sldMkLst>
        <pc:spChg chg="mod">
          <ac:chgData name="Summer Jung" userId="f55f4652-1e45-4b38-b176-15d95abb47eb" providerId="ADAL" clId="{EE43C516-8BFE-4BEB-9350-B59D251FBA82}" dt="2020-01-02T06:02:37.589" v="1191" actId="1076"/>
          <ac:spMkLst>
            <pc:docMk/>
            <pc:sldMk cId="3755699841" sldId="1177"/>
            <ac:spMk id="5" creationId="{4F704A7E-0204-4837-92D9-76F479095E8D}"/>
          </ac:spMkLst>
        </pc:spChg>
        <pc:spChg chg="mod">
          <ac:chgData name="Summer Jung" userId="f55f4652-1e45-4b38-b176-15d95abb47eb" providerId="ADAL" clId="{EE43C516-8BFE-4BEB-9350-B59D251FBA82}" dt="2020-01-02T06:02:45.763" v="1230" actId="1035"/>
          <ac:spMkLst>
            <pc:docMk/>
            <pc:sldMk cId="3755699841" sldId="1177"/>
            <ac:spMk id="6" creationId="{1B08DE83-A703-4DE4-A093-10FC542FE5C2}"/>
          </ac:spMkLst>
        </pc:spChg>
        <pc:spChg chg="mod">
          <ac:chgData name="Summer Jung" userId="f55f4652-1e45-4b38-b176-15d95abb47eb" providerId="ADAL" clId="{EE43C516-8BFE-4BEB-9350-B59D251FBA82}" dt="2020-01-02T06:02:58.049" v="1233" actId="14100"/>
          <ac:spMkLst>
            <pc:docMk/>
            <pc:sldMk cId="3755699841" sldId="1177"/>
            <ac:spMk id="14" creationId="{9C431A4B-7EA6-42AE-BDD7-76E6B03B867E}"/>
          </ac:spMkLst>
        </pc:spChg>
        <pc:picChg chg="add mod ord modCrop">
          <ac:chgData name="Summer Jung" userId="f55f4652-1e45-4b38-b176-15d95abb47eb" providerId="ADAL" clId="{EE43C516-8BFE-4BEB-9350-B59D251FBA82}" dt="2020-01-02T06:02:52.343" v="1232" actId="14100"/>
          <ac:picMkLst>
            <pc:docMk/>
            <pc:sldMk cId="3755699841" sldId="1177"/>
            <ac:picMk id="3" creationId="{2A7D7B66-5760-4A44-B447-CF7CCCCDF20D}"/>
          </ac:picMkLst>
        </pc:picChg>
        <pc:picChg chg="add mod">
          <ac:chgData name="Summer Jung" userId="f55f4652-1e45-4b38-b176-15d95abb47eb" providerId="ADAL" clId="{EE43C516-8BFE-4BEB-9350-B59D251FBA82}" dt="2020-01-02T06:04:05.884" v="1248" actId="14861"/>
          <ac:picMkLst>
            <pc:docMk/>
            <pc:sldMk cId="3755699841" sldId="1177"/>
            <ac:picMk id="4" creationId="{CEC89064-B163-4DA3-883F-36376FB24179}"/>
          </ac:picMkLst>
        </pc:picChg>
        <pc:picChg chg="del">
          <ac:chgData name="Summer Jung" userId="f55f4652-1e45-4b38-b176-15d95abb47eb" providerId="ADAL" clId="{EE43C516-8BFE-4BEB-9350-B59D251FBA82}" dt="2020-01-02T06:02:11.978" v="1166" actId="478"/>
          <ac:picMkLst>
            <pc:docMk/>
            <pc:sldMk cId="3755699841" sldId="1177"/>
            <ac:picMk id="12" creationId="{E14C40D2-D8F7-4BE3-A128-AB01CB4D4AB6}"/>
          </ac:picMkLst>
        </pc:picChg>
        <pc:picChg chg="del">
          <ac:chgData name="Summer Jung" userId="f55f4652-1e45-4b38-b176-15d95abb47eb" providerId="ADAL" clId="{EE43C516-8BFE-4BEB-9350-B59D251FBA82}" dt="2020-01-02T06:03:50.403" v="1237" actId="478"/>
          <ac:picMkLst>
            <pc:docMk/>
            <pc:sldMk cId="3755699841" sldId="1177"/>
            <ac:picMk id="13" creationId="{021DAFF3-9FEB-4E9E-8590-F8E5D256E5C7}"/>
          </ac:picMkLst>
        </pc:picChg>
        <pc:cxnChg chg="add del mod">
          <ac:chgData name="Summer Jung" userId="f55f4652-1e45-4b38-b176-15d95abb47eb" providerId="ADAL" clId="{EE43C516-8BFE-4BEB-9350-B59D251FBA82}" dt="2020-01-02T06:04:22.967" v="1251" actId="478"/>
          <ac:cxnSpMkLst>
            <pc:docMk/>
            <pc:sldMk cId="3755699841" sldId="1177"/>
            <ac:cxnSpMk id="9" creationId="{788DBD1B-23F3-4A3C-A85A-641B4D81DDA5}"/>
          </ac:cxnSpMkLst>
        </pc:cxnChg>
        <pc:cxnChg chg="add mod">
          <ac:chgData name="Summer Jung" userId="f55f4652-1e45-4b38-b176-15d95abb47eb" providerId="ADAL" clId="{EE43C516-8BFE-4BEB-9350-B59D251FBA82}" dt="2020-01-02T06:04:39.370" v="1253" actId="208"/>
          <ac:cxnSpMkLst>
            <pc:docMk/>
            <pc:sldMk cId="3755699841" sldId="1177"/>
            <ac:cxnSpMk id="11" creationId="{51B5D953-BA69-4C5A-B03F-9C2D7837C022}"/>
          </ac:cxnSpMkLst>
        </pc:cxnChg>
        <pc:cxnChg chg="del">
          <ac:chgData name="Summer Jung" userId="f55f4652-1e45-4b38-b176-15d95abb47eb" providerId="ADAL" clId="{EE43C516-8BFE-4BEB-9350-B59D251FBA82}" dt="2020-01-02T06:04:09.347" v="1249" actId="478"/>
          <ac:cxnSpMkLst>
            <pc:docMk/>
            <pc:sldMk cId="3755699841" sldId="1177"/>
            <ac:cxnSpMk id="16" creationId="{978D2F44-B561-4D63-A526-ABE3778F45A2}"/>
          </ac:cxnSpMkLst>
        </pc:cxnChg>
      </pc:sldChg>
      <pc:sldChg chg="addSp delSp modSp">
        <pc:chgData name="Summer Jung" userId="f55f4652-1e45-4b38-b176-15d95abb47eb" providerId="ADAL" clId="{EE43C516-8BFE-4BEB-9350-B59D251FBA82}" dt="2020-01-02T06:09:01.434" v="1386" actId="20577"/>
        <pc:sldMkLst>
          <pc:docMk/>
          <pc:sldMk cId="1495099801" sldId="1178"/>
        </pc:sldMkLst>
        <pc:spChg chg="del mod">
          <ac:chgData name="Summer Jung" userId="f55f4652-1e45-4b38-b176-15d95abb47eb" providerId="ADAL" clId="{EE43C516-8BFE-4BEB-9350-B59D251FBA82}" dt="2020-01-02T06:08:54.930" v="1382" actId="478"/>
          <ac:spMkLst>
            <pc:docMk/>
            <pc:sldMk cId="1495099801" sldId="1178"/>
            <ac:spMk id="4" creationId="{1630D641-36EB-4502-9FCB-3D1872A9FD4E}"/>
          </ac:spMkLst>
        </pc:spChg>
        <pc:spChg chg="mod">
          <ac:chgData name="Summer Jung" userId="f55f4652-1e45-4b38-b176-15d95abb47eb" providerId="ADAL" clId="{EE43C516-8BFE-4BEB-9350-B59D251FBA82}" dt="2020-01-02T06:07:43.543" v="1312" actId="1076"/>
          <ac:spMkLst>
            <pc:docMk/>
            <pc:sldMk cId="1495099801" sldId="1178"/>
            <ac:spMk id="5" creationId="{550F9DC8-B237-4237-BB9F-41FE4FE4C067}"/>
          </ac:spMkLst>
        </pc:spChg>
        <pc:spChg chg="mod">
          <ac:chgData name="Summer Jung" userId="f55f4652-1e45-4b38-b176-15d95abb47eb" providerId="ADAL" clId="{EE43C516-8BFE-4BEB-9350-B59D251FBA82}" dt="2020-01-02T06:08:05.063" v="1379" actId="14100"/>
          <ac:spMkLst>
            <pc:docMk/>
            <pc:sldMk cId="1495099801" sldId="1178"/>
            <ac:spMk id="6" creationId="{369097E3-73EA-4478-9310-9C4A812122C2}"/>
          </ac:spMkLst>
        </pc:spChg>
        <pc:spChg chg="mod">
          <ac:chgData name="Summer Jung" userId="f55f4652-1e45-4b38-b176-15d95abb47eb" providerId="ADAL" clId="{EE43C516-8BFE-4BEB-9350-B59D251FBA82}" dt="2020-01-02T06:07:54.064" v="1353" actId="1035"/>
          <ac:spMkLst>
            <pc:docMk/>
            <pc:sldMk cId="1495099801" sldId="1178"/>
            <ac:spMk id="7" creationId="{EBB59911-29C8-47A8-BB50-49258F539D13}"/>
          </ac:spMkLst>
        </pc:spChg>
        <pc:spChg chg="mod">
          <ac:chgData name="Summer Jung" userId="f55f4652-1e45-4b38-b176-15d95abb47eb" providerId="ADAL" clId="{EE43C516-8BFE-4BEB-9350-B59D251FBA82}" dt="2020-01-02T06:08:05.063" v="1379" actId="14100"/>
          <ac:spMkLst>
            <pc:docMk/>
            <pc:sldMk cId="1495099801" sldId="1178"/>
            <ac:spMk id="9" creationId="{881D93DC-7C72-4012-8F36-9435419D9092}"/>
          </ac:spMkLst>
        </pc:spChg>
        <pc:spChg chg="add mod">
          <ac:chgData name="Summer Jung" userId="f55f4652-1e45-4b38-b176-15d95abb47eb" providerId="ADAL" clId="{EE43C516-8BFE-4BEB-9350-B59D251FBA82}" dt="2020-01-02T06:09:01.434" v="1386" actId="20577"/>
          <ac:spMkLst>
            <pc:docMk/>
            <pc:sldMk cId="1495099801" sldId="1178"/>
            <ac:spMk id="12" creationId="{C61A3E07-7461-49CE-B2A0-97F8D3F10F0E}"/>
          </ac:spMkLst>
        </pc:spChg>
        <pc:picChg chg="add mod ord modCrop">
          <ac:chgData name="Summer Jung" userId="f55f4652-1e45-4b38-b176-15d95abb47eb" providerId="ADAL" clId="{EE43C516-8BFE-4BEB-9350-B59D251FBA82}" dt="2020-01-02T06:06:21.822" v="1282" actId="1036"/>
          <ac:picMkLst>
            <pc:docMk/>
            <pc:sldMk cId="1495099801" sldId="1178"/>
            <ac:picMk id="3" creationId="{6D9BF472-4D27-49E3-9E3B-9102063FB02F}"/>
          </ac:picMkLst>
        </pc:picChg>
        <pc:picChg chg="mod">
          <ac:chgData name="Summer Jung" userId="f55f4652-1e45-4b38-b176-15d95abb47eb" providerId="ADAL" clId="{EE43C516-8BFE-4BEB-9350-B59D251FBA82}" dt="2020-01-02T06:07:24.772" v="1308" actId="14100"/>
          <ac:picMkLst>
            <pc:docMk/>
            <pc:sldMk cId="1495099801" sldId="1178"/>
            <ac:picMk id="11" creationId="{D5236FF2-620E-4C80-A59D-424A4F1EFFC9}"/>
          </ac:picMkLst>
        </pc:picChg>
        <pc:picChg chg="del">
          <ac:chgData name="Summer Jung" userId="f55f4652-1e45-4b38-b176-15d95abb47eb" providerId="ADAL" clId="{EE43C516-8BFE-4BEB-9350-B59D251FBA82}" dt="2020-01-02T06:06:06.612" v="1260" actId="478"/>
          <ac:picMkLst>
            <pc:docMk/>
            <pc:sldMk cId="1495099801" sldId="1178"/>
            <ac:picMk id="13" creationId="{257167C0-544F-41CE-BA51-52C2D1CF7960}"/>
          </ac:picMkLst>
        </pc:picChg>
      </pc:sldChg>
      <pc:sldChg chg="addSp delSp modSp">
        <pc:chgData name="Summer Jung" userId="f55f4652-1e45-4b38-b176-15d95abb47eb" providerId="ADAL" clId="{EE43C516-8BFE-4BEB-9350-B59D251FBA82}" dt="2020-01-02T06:12:28.963" v="1552" actId="14100"/>
        <pc:sldMkLst>
          <pc:docMk/>
          <pc:sldMk cId="2839939058" sldId="1185"/>
        </pc:sldMkLst>
        <pc:spChg chg="mod">
          <ac:chgData name="Summer Jung" userId="f55f4652-1e45-4b38-b176-15d95abb47eb" providerId="ADAL" clId="{EE43C516-8BFE-4BEB-9350-B59D251FBA82}" dt="2020-01-02T06:12:17.579" v="1535"/>
          <ac:spMkLst>
            <pc:docMk/>
            <pc:sldMk cId="2839939058" sldId="1185"/>
            <ac:spMk id="13" creationId="{5B38642A-8664-4D8E-B7E1-9E2929003E93}"/>
          </ac:spMkLst>
        </pc:spChg>
        <pc:spChg chg="del">
          <ac:chgData name="Summer Jung" userId="f55f4652-1e45-4b38-b176-15d95abb47eb" providerId="ADAL" clId="{EE43C516-8BFE-4BEB-9350-B59D251FBA82}" dt="2020-01-02T06:10:59.633" v="1427" actId="478"/>
          <ac:spMkLst>
            <pc:docMk/>
            <pc:sldMk cId="2839939058" sldId="1185"/>
            <ac:spMk id="14" creationId="{F58B8212-7F51-4008-8009-625AAE287AA4}"/>
          </ac:spMkLst>
        </pc:spChg>
        <pc:spChg chg="mod">
          <ac:chgData name="Summer Jung" userId="f55f4652-1e45-4b38-b176-15d95abb47eb" providerId="ADAL" clId="{EE43C516-8BFE-4BEB-9350-B59D251FBA82}" dt="2020-01-02T06:12:23.072" v="1551" actId="1035"/>
          <ac:spMkLst>
            <pc:docMk/>
            <pc:sldMk cId="2839939058" sldId="1185"/>
            <ac:spMk id="15" creationId="{B0793590-D976-46C1-BA96-19324C1B0D49}"/>
          </ac:spMkLst>
        </pc:spChg>
        <pc:spChg chg="mod">
          <ac:chgData name="Summer Jung" userId="f55f4652-1e45-4b38-b176-15d95abb47eb" providerId="ADAL" clId="{EE43C516-8BFE-4BEB-9350-B59D251FBA82}" dt="2020-01-02T06:11:39.272" v="1478" actId="1038"/>
          <ac:spMkLst>
            <pc:docMk/>
            <pc:sldMk cId="2839939058" sldId="1185"/>
            <ac:spMk id="17" creationId="{07625804-C7D0-40FE-A4DB-AB199358B288}"/>
          </ac:spMkLst>
        </pc:spChg>
        <pc:spChg chg="mod">
          <ac:chgData name="Summer Jung" userId="f55f4652-1e45-4b38-b176-15d95abb47eb" providerId="ADAL" clId="{EE43C516-8BFE-4BEB-9350-B59D251FBA82}" dt="2020-01-02T06:11:32.408" v="1467" actId="1037"/>
          <ac:spMkLst>
            <pc:docMk/>
            <pc:sldMk cId="2839939058" sldId="1185"/>
            <ac:spMk id="18" creationId="{9587DFF9-251B-47E5-9262-40B73B6C48E5}"/>
          </ac:spMkLst>
        </pc:spChg>
        <pc:spChg chg="del">
          <ac:chgData name="Summer Jung" userId="f55f4652-1e45-4b38-b176-15d95abb47eb" providerId="ADAL" clId="{EE43C516-8BFE-4BEB-9350-B59D251FBA82}" dt="2020-01-02T06:11:01.261" v="1428" actId="478"/>
          <ac:spMkLst>
            <pc:docMk/>
            <pc:sldMk cId="2839939058" sldId="1185"/>
            <ac:spMk id="25" creationId="{72E3AA91-DE9D-433A-80F6-3E79781D14FF}"/>
          </ac:spMkLst>
        </pc:spChg>
        <pc:grpChg chg="add del mod ord">
          <ac:chgData name="Summer Jung" userId="f55f4652-1e45-4b38-b176-15d95abb47eb" providerId="ADAL" clId="{EE43C516-8BFE-4BEB-9350-B59D251FBA82}" dt="2020-01-02T06:10:17.858" v="1404" actId="478"/>
          <ac:grpSpMkLst>
            <pc:docMk/>
            <pc:sldMk cId="2839939058" sldId="1185"/>
            <ac:grpSpMk id="16" creationId="{F4AA02F3-D332-4507-8710-9E1A2C6214D9}"/>
          </ac:grpSpMkLst>
        </pc:grpChg>
        <pc:picChg chg="del">
          <ac:chgData name="Summer Jung" userId="f55f4652-1e45-4b38-b176-15d95abb47eb" providerId="ADAL" clId="{EE43C516-8BFE-4BEB-9350-B59D251FBA82}" dt="2020-01-02T06:09:44.306" v="1387" actId="478"/>
          <ac:picMkLst>
            <pc:docMk/>
            <pc:sldMk cId="2839939058" sldId="1185"/>
            <ac:picMk id="3" creationId="{F5312141-02BB-44DC-A957-CAD06AA04801}"/>
          </ac:picMkLst>
        </pc:picChg>
        <pc:picChg chg="add mod ord">
          <ac:chgData name="Summer Jung" userId="f55f4652-1e45-4b38-b176-15d95abb47eb" providerId="ADAL" clId="{EE43C516-8BFE-4BEB-9350-B59D251FBA82}" dt="2020-01-02T06:10:53.852" v="1426" actId="167"/>
          <ac:picMkLst>
            <pc:docMk/>
            <pc:sldMk cId="2839939058" sldId="1185"/>
            <ac:picMk id="4" creationId="{7868C4DF-0603-48A3-8C27-954463536ECA}"/>
          </ac:picMkLst>
        </pc:picChg>
        <pc:cxnChg chg="del mod">
          <ac:chgData name="Summer Jung" userId="f55f4652-1e45-4b38-b176-15d95abb47eb" providerId="ADAL" clId="{EE43C516-8BFE-4BEB-9350-B59D251FBA82}" dt="2020-01-02T06:11:02.058" v="1429" actId="478"/>
          <ac:cxnSpMkLst>
            <pc:docMk/>
            <pc:sldMk cId="2839939058" sldId="1185"/>
            <ac:cxnSpMk id="9" creationId="{E1972989-EA12-4D1B-9F9E-E740EC0F2F5E}"/>
          </ac:cxnSpMkLst>
        </pc:cxnChg>
        <pc:cxnChg chg="mod">
          <ac:chgData name="Summer Jung" userId="f55f4652-1e45-4b38-b176-15d95abb47eb" providerId="ADAL" clId="{EE43C516-8BFE-4BEB-9350-B59D251FBA82}" dt="2020-01-02T06:12:12.524" v="1524" actId="20577"/>
          <ac:cxnSpMkLst>
            <pc:docMk/>
            <pc:sldMk cId="2839939058" sldId="1185"/>
            <ac:cxnSpMk id="21" creationId="{4D84CDBE-D316-417C-BDC0-D47196855B28}"/>
          </ac:cxnSpMkLst>
        </pc:cxnChg>
        <pc:cxnChg chg="mod">
          <ac:chgData name="Summer Jung" userId="f55f4652-1e45-4b38-b176-15d95abb47eb" providerId="ADAL" clId="{EE43C516-8BFE-4BEB-9350-B59D251FBA82}" dt="2020-01-02T06:12:23.072" v="1551" actId="1035"/>
          <ac:cxnSpMkLst>
            <pc:docMk/>
            <pc:sldMk cId="2839939058" sldId="1185"/>
            <ac:cxnSpMk id="28" creationId="{7BFEDEF2-1FB9-45D1-84AF-FC4D9369BB2C}"/>
          </ac:cxnSpMkLst>
        </pc:cxnChg>
        <pc:cxnChg chg="mod">
          <ac:chgData name="Summer Jung" userId="f55f4652-1e45-4b38-b176-15d95abb47eb" providerId="ADAL" clId="{EE43C516-8BFE-4BEB-9350-B59D251FBA82}" dt="2020-01-02T06:12:28.963" v="1552" actId="14100"/>
          <ac:cxnSpMkLst>
            <pc:docMk/>
            <pc:sldMk cId="2839939058" sldId="1185"/>
            <ac:cxnSpMk id="30" creationId="{99ED68A6-14DD-4E34-8CDD-62A5F966AC4A}"/>
          </ac:cxnSpMkLst>
        </pc:cxnChg>
      </pc:sldChg>
      <pc:sldChg chg="del">
        <pc:chgData name="Summer Jung" userId="f55f4652-1e45-4b38-b176-15d95abb47eb" providerId="ADAL" clId="{EE43C516-8BFE-4BEB-9350-B59D251FBA82}" dt="2020-01-02T02:55:14.317" v="398" actId="2696"/>
        <pc:sldMkLst>
          <pc:docMk/>
          <pc:sldMk cId="304589458" sldId="1186"/>
        </pc:sldMkLst>
      </pc:sldChg>
      <pc:sldChg chg="del">
        <pc:chgData name="Summer Jung" userId="f55f4652-1e45-4b38-b176-15d95abb47eb" providerId="ADAL" clId="{EE43C516-8BFE-4BEB-9350-B59D251FBA82}" dt="2020-01-02T02:55:14.371" v="399" actId="2696"/>
        <pc:sldMkLst>
          <pc:docMk/>
          <pc:sldMk cId="1730149315" sldId="1187"/>
        </pc:sldMkLst>
      </pc:sldChg>
      <pc:sldChg chg="addSp delSp modSp">
        <pc:chgData name="Summer Jung" userId="f55f4652-1e45-4b38-b176-15d95abb47eb" providerId="ADAL" clId="{EE43C516-8BFE-4BEB-9350-B59D251FBA82}" dt="2020-01-02T05:41:03.824" v="1157" actId="20577"/>
        <pc:sldMkLst>
          <pc:docMk/>
          <pc:sldMk cId="4242327315" sldId="1188"/>
        </pc:sldMkLst>
        <pc:spChg chg="mod">
          <ac:chgData name="Summer Jung" userId="f55f4652-1e45-4b38-b176-15d95abb47eb" providerId="ADAL" clId="{EE43C516-8BFE-4BEB-9350-B59D251FBA82}" dt="2020-01-02T05:40:07.276" v="1095" actId="14100"/>
          <ac:spMkLst>
            <pc:docMk/>
            <pc:sldMk cId="4242327315" sldId="1188"/>
            <ac:spMk id="11" creationId="{4789149B-7C76-4424-BA5D-950982D3EC09}"/>
          </ac:spMkLst>
        </pc:spChg>
        <pc:spChg chg="mod">
          <ac:chgData name="Summer Jung" userId="f55f4652-1e45-4b38-b176-15d95abb47eb" providerId="ADAL" clId="{EE43C516-8BFE-4BEB-9350-B59D251FBA82}" dt="2020-01-02T04:12:47.537" v="1083" actId="1038"/>
          <ac:spMkLst>
            <pc:docMk/>
            <pc:sldMk cId="4242327315" sldId="1188"/>
            <ac:spMk id="12" creationId="{72155324-6219-4430-8313-40442F8D5B45}"/>
          </ac:spMkLst>
        </pc:spChg>
        <pc:spChg chg="mod">
          <ac:chgData name="Summer Jung" userId="f55f4652-1e45-4b38-b176-15d95abb47eb" providerId="ADAL" clId="{EE43C516-8BFE-4BEB-9350-B59D251FBA82}" dt="2020-01-02T04:12:58.924" v="1085" actId="14100"/>
          <ac:spMkLst>
            <pc:docMk/>
            <pc:sldMk cId="4242327315" sldId="1188"/>
            <ac:spMk id="14" creationId="{FE2E0C13-75C0-4D15-8B83-2C2BBD7BD43E}"/>
          </ac:spMkLst>
        </pc:spChg>
        <pc:spChg chg="mod">
          <ac:chgData name="Summer Jung" userId="f55f4652-1e45-4b38-b176-15d95abb47eb" providerId="ADAL" clId="{EE43C516-8BFE-4BEB-9350-B59D251FBA82}" dt="2020-01-02T05:40:36.585" v="1145" actId="14100"/>
          <ac:spMkLst>
            <pc:docMk/>
            <pc:sldMk cId="4242327315" sldId="1188"/>
            <ac:spMk id="15" creationId="{FFB97391-6E18-4431-953A-12C83DB19D59}"/>
          </ac:spMkLst>
        </pc:spChg>
        <pc:spChg chg="mod">
          <ac:chgData name="Summer Jung" userId="f55f4652-1e45-4b38-b176-15d95abb47eb" providerId="ADAL" clId="{EE43C516-8BFE-4BEB-9350-B59D251FBA82}" dt="2020-01-02T05:40:47.006" v="1150" actId="20577"/>
          <ac:spMkLst>
            <pc:docMk/>
            <pc:sldMk cId="4242327315" sldId="1188"/>
            <ac:spMk id="17" creationId="{E83ECE53-464B-42C3-9F23-AF2A8462440F}"/>
          </ac:spMkLst>
        </pc:spChg>
        <pc:spChg chg="mod">
          <ac:chgData name="Summer Jung" userId="f55f4652-1e45-4b38-b176-15d95abb47eb" providerId="ADAL" clId="{EE43C516-8BFE-4BEB-9350-B59D251FBA82}" dt="2020-01-02T05:40:48.903" v="1152" actId="20577"/>
          <ac:spMkLst>
            <pc:docMk/>
            <pc:sldMk cId="4242327315" sldId="1188"/>
            <ac:spMk id="18" creationId="{832543BE-E09F-4235-B248-52CB9EC08062}"/>
          </ac:spMkLst>
        </pc:spChg>
        <pc:spChg chg="mod">
          <ac:chgData name="Summer Jung" userId="f55f4652-1e45-4b38-b176-15d95abb47eb" providerId="ADAL" clId="{EE43C516-8BFE-4BEB-9350-B59D251FBA82}" dt="2020-01-02T05:41:01.689" v="1155" actId="20577"/>
          <ac:spMkLst>
            <pc:docMk/>
            <pc:sldMk cId="4242327315" sldId="1188"/>
            <ac:spMk id="19" creationId="{07E1E977-5141-4298-9BD7-382CAE48D10A}"/>
          </ac:spMkLst>
        </pc:spChg>
        <pc:spChg chg="mod">
          <ac:chgData name="Summer Jung" userId="f55f4652-1e45-4b38-b176-15d95abb47eb" providerId="ADAL" clId="{EE43C516-8BFE-4BEB-9350-B59D251FBA82}" dt="2020-01-02T05:41:03.824" v="1157" actId="20577"/>
          <ac:spMkLst>
            <pc:docMk/>
            <pc:sldMk cId="4242327315" sldId="1188"/>
            <ac:spMk id="20" creationId="{207FA86F-4FA4-4251-9A47-7B424FF4BDE7}"/>
          </ac:spMkLst>
        </pc:spChg>
        <pc:spChg chg="del">
          <ac:chgData name="Summer Jung" userId="f55f4652-1e45-4b38-b176-15d95abb47eb" providerId="ADAL" clId="{EE43C516-8BFE-4BEB-9350-B59D251FBA82}" dt="2020-01-02T05:40:13.526" v="1096" actId="478"/>
          <ac:spMkLst>
            <pc:docMk/>
            <pc:sldMk cId="4242327315" sldId="1188"/>
            <ac:spMk id="21" creationId="{801F00C6-2602-43CE-94FA-C8E94030E466}"/>
          </ac:spMkLst>
        </pc:spChg>
        <pc:picChg chg="add mod ord">
          <ac:chgData name="Summer Jung" userId="f55f4652-1e45-4b38-b176-15d95abb47eb" providerId="ADAL" clId="{EE43C516-8BFE-4BEB-9350-B59D251FBA82}" dt="2020-01-02T04:12:23.493" v="1032" actId="1036"/>
          <ac:picMkLst>
            <pc:docMk/>
            <pc:sldMk cId="4242327315" sldId="1188"/>
            <ac:picMk id="2" creationId="{66291BA5-8C88-43AA-A7FF-7A21537C357E}"/>
          </ac:picMkLst>
        </pc:picChg>
        <pc:picChg chg="del">
          <ac:chgData name="Summer Jung" userId="f55f4652-1e45-4b38-b176-15d95abb47eb" providerId="ADAL" clId="{EE43C516-8BFE-4BEB-9350-B59D251FBA82}" dt="2020-01-02T04:12:05.498" v="1011" actId="478"/>
          <ac:picMkLst>
            <pc:docMk/>
            <pc:sldMk cId="4242327315" sldId="1188"/>
            <ac:picMk id="3" creationId="{49C8EBB6-0A9D-4517-B580-57F232880EFA}"/>
          </ac:picMkLst>
        </pc:picChg>
      </pc:sldChg>
      <pc:sldChg chg="delSp modSp del">
        <pc:chgData name="Summer Jung" userId="f55f4652-1e45-4b38-b176-15d95abb47eb" providerId="ADAL" clId="{EE43C516-8BFE-4BEB-9350-B59D251FBA82}" dt="2020-01-02T04:05:05.267" v="786" actId="2696"/>
        <pc:sldMkLst>
          <pc:docMk/>
          <pc:sldMk cId="1596526023" sldId="1189"/>
        </pc:sldMkLst>
        <pc:spChg chg="del mod">
          <ac:chgData name="Summer Jung" userId="f55f4652-1e45-4b38-b176-15d95abb47eb" providerId="ADAL" clId="{EE43C516-8BFE-4BEB-9350-B59D251FBA82}" dt="2020-01-02T04:04:29.916" v="769"/>
          <ac:spMkLst>
            <pc:docMk/>
            <pc:sldMk cId="1596526023" sldId="1189"/>
            <ac:spMk id="4" creationId="{BECCD589-73F4-4CCE-BAEC-67007346E8A0}"/>
          </ac:spMkLst>
        </pc:spChg>
        <pc:spChg chg="del mod">
          <ac:chgData name="Summer Jung" userId="f55f4652-1e45-4b38-b176-15d95abb47eb" providerId="ADAL" clId="{EE43C516-8BFE-4BEB-9350-B59D251FBA82}" dt="2020-01-02T04:04:29.916" v="769"/>
          <ac:spMkLst>
            <pc:docMk/>
            <pc:sldMk cId="1596526023" sldId="1189"/>
            <ac:spMk id="16" creationId="{E52E84C9-4772-40D3-9E14-84B442C99531}"/>
          </ac:spMkLst>
        </pc:spChg>
        <pc:spChg chg="del mod">
          <ac:chgData name="Summer Jung" userId="f55f4652-1e45-4b38-b176-15d95abb47eb" providerId="ADAL" clId="{EE43C516-8BFE-4BEB-9350-B59D251FBA82}" dt="2020-01-02T04:04:29.916" v="769"/>
          <ac:spMkLst>
            <pc:docMk/>
            <pc:sldMk cId="1596526023" sldId="1189"/>
            <ac:spMk id="17" creationId="{34F1A3AA-7110-4E83-BF3E-A8367E041CD0}"/>
          </ac:spMkLst>
        </pc:spChg>
      </pc:sldChg>
      <pc:sldChg chg="del">
        <pc:chgData name="Summer Jung" userId="f55f4652-1e45-4b38-b176-15d95abb47eb" providerId="ADAL" clId="{EE43C516-8BFE-4BEB-9350-B59D251FBA82}" dt="2020-01-02T02:54:37.198" v="395" actId="2696"/>
        <pc:sldMkLst>
          <pc:docMk/>
          <pc:sldMk cId="3567024756" sldId="1190"/>
        </pc:sldMkLst>
      </pc:sldChg>
      <pc:sldChg chg="modSp add del">
        <pc:chgData name="Summer Jung" userId="f55f4652-1e45-4b38-b176-15d95abb47eb" providerId="ADAL" clId="{EE43C516-8BFE-4BEB-9350-B59D251FBA82}" dt="2020-01-02T02:45:47.723" v="75"/>
        <pc:sldMkLst>
          <pc:docMk/>
          <pc:sldMk cId="1798731758" sldId="1191"/>
        </pc:sldMkLst>
        <pc:spChg chg="mod">
          <ac:chgData name="Summer Jung" userId="f55f4652-1e45-4b38-b176-15d95abb47eb" providerId="ADAL" clId="{EE43C516-8BFE-4BEB-9350-B59D251FBA82}" dt="2020-01-02T02:45:46.518" v="74" actId="20577"/>
          <ac:spMkLst>
            <pc:docMk/>
            <pc:sldMk cId="1798731758" sldId="1191"/>
            <ac:spMk id="2" creationId="{8D733044-2065-4FA8-BF1E-65F58CE4D01F}"/>
          </ac:spMkLst>
        </pc:spChg>
      </pc:sldChg>
      <pc:sldChg chg="addSp delSp modSp add">
        <pc:chgData name="Summer Jung" userId="f55f4652-1e45-4b38-b176-15d95abb47eb" providerId="ADAL" clId="{EE43C516-8BFE-4BEB-9350-B59D251FBA82}" dt="2020-01-02T06:14:40.741" v="1634" actId="255"/>
        <pc:sldMkLst>
          <pc:docMk/>
          <pc:sldMk cId="2585430132" sldId="1191"/>
        </pc:sldMkLst>
        <pc:spChg chg="mod">
          <ac:chgData name="Summer Jung" userId="f55f4652-1e45-4b38-b176-15d95abb47eb" providerId="ADAL" clId="{EE43C516-8BFE-4BEB-9350-B59D251FBA82}" dt="2020-01-02T02:46:08.735" v="85" actId="20577"/>
          <ac:spMkLst>
            <pc:docMk/>
            <pc:sldMk cId="2585430132" sldId="1191"/>
            <ac:spMk id="2" creationId="{00C81737-E5BC-42AE-8AD7-078F84C73D8B}"/>
          </ac:spMkLst>
        </pc:spChg>
        <pc:spChg chg="del">
          <ac:chgData name="Summer Jung" userId="f55f4652-1e45-4b38-b176-15d95abb47eb" providerId="ADAL" clId="{EE43C516-8BFE-4BEB-9350-B59D251FBA82}" dt="2020-01-02T02:45:55.372" v="77" actId="478"/>
          <ac:spMkLst>
            <pc:docMk/>
            <pc:sldMk cId="2585430132" sldId="1191"/>
            <ac:spMk id="7" creationId="{F3B265AA-1F8E-4A65-BE29-ACBDB2375EDD}"/>
          </ac:spMkLst>
        </pc:spChg>
        <pc:spChg chg="del">
          <ac:chgData name="Summer Jung" userId="f55f4652-1e45-4b38-b176-15d95abb47eb" providerId="ADAL" clId="{EE43C516-8BFE-4BEB-9350-B59D251FBA82}" dt="2020-01-02T02:45:55.372" v="77" actId="478"/>
          <ac:spMkLst>
            <pc:docMk/>
            <pc:sldMk cId="2585430132" sldId="1191"/>
            <ac:spMk id="8" creationId="{1E0D240F-762C-4F00-9582-F8DC1C84558F}"/>
          </ac:spMkLst>
        </pc:spChg>
        <pc:spChg chg="del">
          <ac:chgData name="Summer Jung" userId="f55f4652-1e45-4b38-b176-15d95abb47eb" providerId="ADAL" clId="{EE43C516-8BFE-4BEB-9350-B59D251FBA82}" dt="2020-01-02T02:45:55.372" v="77" actId="478"/>
          <ac:spMkLst>
            <pc:docMk/>
            <pc:sldMk cId="2585430132" sldId="1191"/>
            <ac:spMk id="9" creationId="{ECEA67A8-AC7C-485B-A753-AB28BD8BCDA8}"/>
          </ac:spMkLst>
        </pc:spChg>
        <pc:spChg chg="del">
          <ac:chgData name="Summer Jung" userId="f55f4652-1e45-4b38-b176-15d95abb47eb" providerId="ADAL" clId="{EE43C516-8BFE-4BEB-9350-B59D251FBA82}" dt="2020-01-02T02:45:55.372" v="77" actId="478"/>
          <ac:spMkLst>
            <pc:docMk/>
            <pc:sldMk cId="2585430132" sldId="1191"/>
            <ac:spMk id="10" creationId="{A36B3021-A26B-410A-80CA-1D7DD39E5D47}"/>
          </ac:spMkLst>
        </pc:spChg>
        <pc:spChg chg="del">
          <ac:chgData name="Summer Jung" userId="f55f4652-1e45-4b38-b176-15d95abb47eb" providerId="ADAL" clId="{EE43C516-8BFE-4BEB-9350-B59D251FBA82}" dt="2020-01-02T02:45:55.372" v="77" actId="478"/>
          <ac:spMkLst>
            <pc:docMk/>
            <pc:sldMk cId="2585430132" sldId="1191"/>
            <ac:spMk id="12" creationId="{5BE63C4D-75AE-4B43-B2FC-303EF5AD1122}"/>
          </ac:spMkLst>
        </pc:spChg>
        <pc:spChg chg="del">
          <ac:chgData name="Summer Jung" userId="f55f4652-1e45-4b38-b176-15d95abb47eb" providerId="ADAL" clId="{EE43C516-8BFE-4BEB-9350-B59D251FBA82}" dt="2020-01-02T02:45:55.372" v="77" actId="478"/>
          <ac:spMkLst>
            <pc:docMk/>
            <pc:sldMk cId="2585430132" sldId="1191"/>
            <ac:spMk id="14" creationId="{3483028E-FC49-4811-8A33-A7180BB48F7D}"/>
          </ac:spMkLst>
        </pc:spChg>
        <pc:spChg chg="add mod">
          <ac:chgData name="Summer Jung" userId="f55f4652-1e45-4b38-b176-15d95abb47eb" providerId="ADAL" clId="{EE43C516-8BFE-4BEB-9350-B59D251FBA82}" dt="2020-01-02T06:14:40.741" v="1634" actId="255"/>
          <ac:spMkLst>
            <pc:docMk/>
            <pc:sldMk cId="2585430132" sldId="1191"/>
            <ac:spMk id="16" creationId="{0DA17513-A572-4337-BE5B-DBB524A30247}"/>
          </ac:spMkLst>
        </pc:spChg>
        <pc:spChg chg="del">
          <ac:chgData name="Summer Jung" userId="f55f4652-1e45-4b38-b176-15d95abb47eb" providerId="ADAL" clId="{EE43C516-8BFE-4BEB-9350-B59D251FBA82}" dt="2020-01-02T02:45:55.372" v="77" actId="478"/>
          <ac:spMkLst>
            <pc:docMk/>
            <pc:sldMk cId="2585430132" sldId="1191"/>
            <ac:spMk id="25" creationId="{C8B212EA-E6E0-4FA8-999B-6896DEE4B567}"/>
          </ac:spMkLst>
        </pc:spChg>
        <pc:picChg chg="del">
          <ac:chgData name="Summer Jung" userId="f55f4652-1e45-4b38-b176-15d95abb47eb" providerId="ADAL" clId="{EE43C516-8BFE-4BEB-9350-B59D251FBA82}" dt="2020-01-02T02:45:55.372" v="77" actId="478"/>
          <ac:picMkLst>
            <pc:docMk/>
            <pc:sldMk cId="2585430132" sldId="1191"/>
            <ac:picMk id="20" creationId="{A6BF66A6-9C8A-4A5A-AEBD-84F1A732249C}"/>
          </ac:picMkLst>
        </pc:picChg>
        <pc:cxnChg chg="del">
          <ac:chgData name="Summer Jung" userId="f55f4652-1e45-4b38-b176-15d95abb47eb" providerId="ADAL" clId="{EE43C516-8BFE-4BEB-9350-B59D251FBA82}" dt="2020-01-02T02:45:55.372" v="77" actId="478"/>
          <ac:cxnSpMkLst>
            <pc:docMk/>
            <pc:sldMk cId="2585430132" sldId="1191"/>
            <ac:cxnSpMk id="6" creationId="{C6BDF8FB-4694-4F73-B538-BD7F01C5748B}"/>
          </ac:cxnSpMkLst>
        </pc:cxnChg>
        <pc:cxnChg chg="del mod">
          <ac:chgData name="Summer Jung" userId="f55f4652-1e45-4b38-b176-15d95abb47eb" providerId="ADAL" clId="{EE43C516-8BFE-4BEB-9350-B59D251FBA82}" dt="2020-01-02T02:45:55.372" v="77" actId="478"/>
          <ac:cxnSpMkLst>
            <pc:docMk/>
            <pc:sldMk cId="2585430132" sldId="1191"/>
            <ac:cxnSpMk id="15" creationId="{6DC8D8DE-0421-41A9-99FE-4540AF4D63D8}"/>
          </ac:cxnSpMkLst>
        </pc:cxnChg>
        <pc:cxnChg chg="del">
          <ac:chgData name="Summer Jung" userId="f55f4652-1e45-4b38-b176-15d95abb47eb" providerId="ADAL" clId="{EE43C516-8BFE-4BEB-9350-B59D251FBA82}" dt="2020-01-02T02:45:55.372" v="77" actId="478"/>
          <ac:cxnSpMkLst>
            <pc:docMk/>
            <pc:sldMk cId="2585430132" sldId="1191"/>
            <ac:cxnSpMk id="17" creationId="{3A44153C-38B6-44C8-8998-F4526BD9BEF0}"/>
          </ac:cxnSpMkLst>
        </pc:cxnChg>
        <pc:cxnChg chg="del mod">
          <ac:chgData name="Summer Jung" userId="f55f4652-1e45-4b38-b176-15d95abb47eb" providerId="ADAL" clId="{EE43C516-8BFE-4BEB-9350-B59D251FBA82}" dt="2020-01-02T02:45:55.372" v="77" actId="478"/>
          <ac:cxnSpMkLst>
            <pc:docMk/>
            <pc:sldMk cId="2585430132" sldId="1191"/>
            <ac:cxnSpMk id="18" creationId="{443B38BC-0015-42FE-8D86-0F5DF16FE3A0}"/>
          </ac:cxnSpMkLst>
        </pc:cxnChg>
        <pc:cxnChg chg="del mod">
          <ac:chgData name="Summer Jung" userId="f55f4652-1e45-4b38-b176-15d95abb47eb" providerId="ADAL" clId="{EE43C516-8BFE-4BEB-9350-B59D251FBA82}" dt="2020-01-02T02:45:55.372" v="77" actId="478"/>
          <ac:cxnSpMkLst>
            <pc:docMk/>
            <pc:sldMk cId="2585430132" sldId="1191"/>
            <ac:cxnSpMk id="28" creationId="{5C8CB00E-2666-4675-A1E6-54D9513BFCA2}"/>
          </ac:cxnSpMkLst>
        </pc:cxnChg>
      </pc:sldChg>
      <pc:sldChg chg="addSp delSp modSp add">
        <pc:chgData name="Summer Jung" userId="f55f4652-1e45-4b38-b176-15d95abb47eb" providerId="ADAL" clId="{EE43C516-8BFE-4BEB-9350-B59D251FBA82}" dt="2020-01-02T06:14:54.681" v="1636" actId="255"/>
        <pc:sldMkLst>
          <pc:docMk/>
          <pc:sldMk cId="997922339" sldId="1192"/>
        </pc:sldMkLst>
        <pc:spChg chg="mod">
          <ac:chgData name="Summer Jung" userId="f55f4652-1e45-4b38-b176-15d95abb47eb" providerId="ADAL" clId="{EE43C516-8BFE-4BEB-9350-B59D251FBA82}" dt="2020-01-02T02:46:31.484" v="119" actId="20577"/>
          <ac:spMkLst>
            <pc:docMk/>
            <pc:sldMk cId="997922339" sldId="1192"/>
            <ac:spMk id="2" creationId="{00C81737-E5BC-42AE-8AD7-078F84C73D8B}"/>
          </ac:spMkLst>
        </pc:spChg>
        <pc:spChg chg="add mod">
          <ac:chgData name="Summer Jung" userId="f55f4652-1e45-4b38-b176-15d95abb47eb" providerId="ADAL" clId="{EE43C516-8BFE-4BEB-9350-B59D251FBA82}" dt="2020-01-02T06:14:54.681" v="1636" actId="255"/>
          <ac:spMkLst>
            <pc:docMk/>
            <pc:sldMk cId="997922339" sldId="1192"/>
            <ac:spMk id="3" creationId="{866ED2D7-8846-41B5-B8C6-6679253279D7}"/>
          </ac:spMkLst>
        </pc:spChg>
        <pc:picChg chg="add mod">
          <ac:chgData name="Summer Jung" userId="f55f4652-1e45-4b38-b176-15d95abb47eb" providerId="ADAL" clId="{EE43C516-8BFE-4BEB-9350-B59D251FBA82}" dt="2020-01-02T02:50:46.484" v="351" actId="1038"/>
          <ac:picMkLst>
            <pc:docMk/>
            <pc:sldMk cId="997922339" sldId="1192"/>
            <ac:picMk id="4" creationId="{748B9DB4-4C18-44CC-8AA6-7BFF58778819}"/>
          </ac:picMkLst>
        </pc:picChg>
        <pc:picChg chg="add mod">
          <ac:chgData name="Summer Jung" userId="f55f4652-1e45-4b38-b176-15d95abb47eb" providerId="ADAL" clId="{EE43C516-8BFE-4BEB-9350-B59D251FBA82}" dt="2020-01-02T02:50:39.335" v="322" actId="1038"/>
          <ac:picMkLst>
            <pc:docMk/>
            <pc:sldMk cId="997922339" sldId="1192"/>
            <ac:picMk id="5" creationId="{01C34E83-B405-4E5B-AC0A-686FEB4DCFC6}"/>
          </ac:picMkLst>
        </pc:picChg>
        <pc:picChg chg="add mod">
          <ac:chgData name="Summer Jung" userId="f55f4652-1e45-4b38-b176-15d95abb47eb" providerId="ADAL" clId="{EE43C516-8BFE-4BEB-9350-B59D251FBA82}" dt="2020-01-02T02:50:39.335" v="322" actId="1038"/>
          <ac:picMkLst>
            <pc:docMk/>
            <pc:sldMk cId="997922339" sldId="1192"/>
            <ac:picMk id="6" creationId="{28935B29-8F8A-4320-BDC0-7A8E7350300A}"/>
          </ac:picMkLst>
        </pc:picChg>
        <pc:picChg chg="add mod">
          <ac:chgData name="Summer Jung" userId="f55f4652-1e45-4b38-b176-15d95abb47eb" providerId="ADAL" clId="{EE43C516-8BFE-4BEB-9350-B59D251FBA82}" dt="2020-01-02T02:50:39.335" v="322" actId="1038"/>
          <ac:picMkLst>
            <pc:docMk/>
            <pc:sldMk cId="997922339" sldId="1192"/>
            <ac:picMk id="7" creationId="{B5F8C8FC-6D15-4964-B68F-50C82584BD8A}"/>
          </ac:picMkLst>
        </pc:picChg>
        <pc:picChg chg="add del">
          <ac:chgData name="Summer Jung" userId="f55f4652-1e45-4b38-b176-15d95abb47eb" providerId="ADAL" clId="{EE43C516-8BFE-4BEB-9350-B59D251FBA82}" dt="2020-01-02T02:49:54.039" v="156" actId="478"/>
          <ac:picMkLst>
            <pc:docMk/>
            <pc:sldMk cId="997922339" sldId="1192"/>
            <ac:picMk id="8" creationId="{F55EDB6A-E974-4287-9120-3EC19DEAC51E}"/>
          </ac:picMkLst>
        </pc:picChg>
      </pc:sldChg>
    </pc:docChg>
  </pc:docChgLst>
  <pc:docChgLst>
    <pc:chgData name="Summer Jung" userId="f55f4652-1e45-4b38-b176-15d95abb47eb" providerId="ADAL" clId="{5041B80E-0843-47B2-B915-A29F5D82BC7B}"/>
    <pc:docChg chg="undo custSel addSld delSld modSld">
      <pc:chgData name="Summer Jung" userId="f55f4652-1e45-4b38-b176-15d95abb47eb" providerId="ADAL" clId="{5041B80E-0843-47B2-B915-A29F5D82BC7B}" dt="2020-03-11T08:11:38.074" v="240" actId="478"/>
      <pc:docMkLst>
        <pc:docMk/>
      </pc:docMkLst>
      <pc:sldChg chg="modSp">
        <pc:chgData name="Summer Jung" userId="f55f4652-1e45-4b38-b176-15d95abb47eb" providerId="ADAL" clId="{5041B80E-0843-47B2-B915-A29F5D82BC7B}" dt="2020-03-11T08:02:52.600" v="18" actId="1037"/>
        <pc:sldMkLst>
          <pc:docMk/>
          <pc:sldMk cId="347802907" sldId="575"/>
        </pc:sldMkLst>
        <pc:spChg chg="mod">
          <ac:chgData name="Summer Jung" userId="f55f4652-1e45-4b38-b176-15d95abb47eb" providerId="ADAL" clId="{5041B80E-0843-47B2-B915-A29F5D82BC7B}" dt="2020-03-11T08:02:52.600" v="18" actId="1037"/>
          <ac:spMkLst>
            <pc:docMk/>
            <pc:sldMk cId="347802907" sldId="575"/>
            <ac:spMk id="3" creationId="{B61ACD01-7C70-4B80-83D3-A3A7268A83D4}"/>
          </ac:spMkLst>
        </pc:spChg>
      </pc:sldChg>
      <pc:sldChg chg="addSp modSp">
        <pc:chgData name="Summer Jung" userId="f55f4652-1e45-4b38-b176-15d95abb47eb" providerId="ADAL" clId="{5041B80E-0843-47B2-B915-A29F5D82BC7B}" dt="2020-03-11T08:05:45.997" v="85" actId="14100"/>
        <pc:sldMkLst>
          <pc:docMk/>
          <pc:sldMk cId="1801339351" sldId="1172"/>
        </pc:sldMkLst>
        <pc:spChg chg="mod">
          <ac:chgData name="Summer Jung" userId="f55f4652-1e45-4b38-b176-15d95abb47eb" providerId="ADAL" clId="{5041B80E-0843-47B2-B915-A29F5D82BC7B}" dt="2020-03-11T08:05:39.780" v="83" actId="1035"/>
          <ac:spMkLst>
            <pc:docMk/>
            <pc:sldMk cId="1801339351" sldId="1172"/>
            <ac:spMk id="11" creationId="{A79DE8D0-1524-49BB-B09E-4C80FF39704A}"/>
          </ac:spMkLst>
        </pc:spChg>
        <pc:spChg chg="mod">
          <ac:chgData name="Summer Jung" userId="f55f4652-1e45-4b38-b176-15d95abb47eb" providerId="ADAL" clId="{5041B80E-0843-47B2-B915-A29F5D82BC7B}" dt="2020-03-11T08:04:20.934" v="25" actId="20577"/>
          <ac:spMkLst>
            <pc:docMk/>
            <pc:sldMk cId="1801339351" sldId="1172"/>
            <ac:spMk id="12" creationId="{041F370E-0962-4338-BD4A-337EDDDB0CBF}"/>
          </ac:spMkLst>
        </pc:spChg>
        <pc:spChg chg="mod">
          <ac:chgData name="Summer Jung" userId="f55f4652-1e45-4b38-b176-15d95abb47eb" providerId="ADAL" clId="{5041B80E-0843-47B2-B915-A29F5D82BC7B}" dt="2020-03-11T08:05:45.997" v="85" actId="14100"/>
          <ac:spMkLst>
            <pc:docMk/>
            <pc:sldMk cId="1801339351" sldId="1172"/>
            <ac:spMk id="15" creationId="{7522F225-24A6-47CB-A300-171FFE1E3D21}"/>
          </ac:spMkLst>
        </pc:spChg>
        <pc:grpChg chg="add mod">
          <ac:chgData name="Summer Jung" userId="f55f4652-1e45-4b38-b176-15d95abb47eb" providerId="ADAL" clId="{5041B80E-0843-47B2-B915-A29F5D82BC7B}" dt="2020-03-11T08:05:24.926" v="44" actId="164"/>
          <ac:grpSpMkLst>
            <pc:docMk/>
            <pc:sldMk cId="1801339351" sldId="1172"/>
            <ac:grpSpMk id="6" creationId="{0CEBD86F-B960-44CB-8754-218EF489B22A}"/>
          </ac:grpSpMkLst>
        </pc:grpChg>
        <pc:picChg chg="mod ord">
          <ac:chgData name="Summer Jung" userId="f55f4652-1e45-4b38-b176-15d95abb47eb" providerId="ADAL" clId="{5041B80E-0843-47B2-B915-A29F5D82BC7B}" dt="2020-03-11T08:05:24.926" v="44" actId="164"/>
          <ac:picMkLst>
            <pc:docMk/>
            <pc:sldMk cId="1801339351" sldId="1172"/>
            <ac:picMk id="3" creationId="{5189EACF-55C9-4D4F-B831-E1EC899751B6}"/>
          </ac:picMkLst>
        </pc:picChg>
        <pc:picChg chg="add mod ord">
          <ac:chgData name="Summer Jung" userId="f55f4652-1e45-4b38-b176-15d95abb47eb" providerId="ADAL" clId="{5041B80E-0843-47B2-B915-A29F5D82BC7B}" dt="2020-03-11T08:05:24.926" v="44" actId="164"/>
          <ac:picMkLst>
            <pc:docMk/>
            <pc:sldMk cId="1801339351" sldId="1172"/>
            <ac:picMk id="13" creationId="{7A42E9D2-0D11-4C8A-851D-71553BCFCE75}"/>
          </ac:picMkLst>
        </pc:picChg>
      </pc:sldChg>
      <pc:sldChg chg="del">
        <pc:chgData name="Summer Jung" userId="f55f4652-1e45-4b38-b176-15d95abb47eb" providerId="ADAL" clId="{5041B80E-0843-47B2-B915-A29F5D82BC7B}" dt="2020-03-11T08:11:22.687" v="236" actId="2696"/>
        <pc:sldMkLst>
          <pc:docMk/>
          <pc:sldMk cId="2120384239" sldId="1183"/>
        </pc:sldMkLst>
      </pc:sldChg>
      <pc:sldChg chg="del">
        <pc:chgData name="Summer Jung" userId="f55f4652-1e45-4b38-b176-15d95abb47eb" providerId="ADAL" clId="{5041B80E-0843-47B2-B915-A29F5D82BC7B}" dt="2020-03-11T08:11:35.311" v="239" actId="2696"/>
        <pc:sldMkLst>
          <pc:docMk/>
          <pc:sldMk cId="2134956282" sldId="1184"/>
        </pc:sldMkLst>
      </pc:sldChg>
      <pc:sldChg chg="addSp delSp modSp">
        <pc:chgData name="Summer Jung" userId="f55f4652-1e45-4b38-b176-15d95abb47eb" providerId="ADAL" clId="{5041B80E-0843-47B2-B915-A29F5D82BC7B}" dt="2020-03-11T08:10:56.725" v="233" actId="1076"/>
        <pc:sldMkLst>
          <pc:docMk/>
          <pc:sldMk cId="4242327315" sldId="1188"/>
        </pc:sldMkLst>
        <pc:spChg chg="mod">
          <ac:chgData name="Summer Jung" userId="f55f4652-1e45-4b38-b176-15d95abb47eb" providerId="ADAL" clId="{5041B80E-0843-47B2-B915-A29F5D82BC7B}" dt="2020-03-11T08:10:40.407" v="229"/>
          <ac:spMkLst>
            <pc:docMk/>
            <pc:sldMk cId="4242327315" sldId="1188"/>
            <ac:spMk id="11" creationId="{4789149B-7C76-4424-BA5D-950982D3EC09}"/>
          </ac:spMkLst>
        </pc:spChg>
        <pc:spChg chg="mod">
          <ac:chgData name="Summer Jung" userId="f55f4652-1e45-4b38-b176-15d95abb47eb" providerId="ADAL" clId="{5041B80E-0843-47B2-B915-A29F5D82BC7B}" dt="2020-03-11T08:09:58.471" v="179" actId="1036"/>
          <ac:spMkLst>
            <pc:docMk/>
            <pc:sldMk cId="4242327315" sldId="1188"/>
            <ac:spMk id="12" creationId="{72155324-6219-4430-8313-40442F8D5B45}"/>
          </ac:spMkLst>
        </pc:spChg>
        <pc:spChg chg="mod">
          <ac:chgData name="Summer Jung" userId="f55f4652-1e45-4b38-b176-15d95abb47eb" providerId="ADAL" clId="{5041B80E-0843-47B2-B915-A29F5D82BC7B}" dt="2020-03-11T08:09:53.295" v="170" actId="14100"/>
          <ac:spMkLst>
            <pc:docMk/>
            <pc:sldMk cId="4242327315" sldId="1188"/>
            <ac:spMk id="14" creationId="{FE2E0C13-75C0-4D15-8B83-2C2BBD7BD43E}"/>
          </ac:spMkLst>
        </pc:spChg>
        <pc:spChg chg="mod">
          <ac:chgData name="Summer Jung" userId="f55f4652-1e45-4b38-b176-15d95abb47eb" providerId="ADAL" clId="{5041B80E-0843-47B2-B915-A29F5D82BC7B}" dt="2020-03-11T08:10:19.762" v="226" actId="1035"/>
          <ac:spMkLst>
            <pc:docMk/>
            <pc:sldMk cId="4242327315" sldId="1188"/>
            <ac:spMk id="15" creationId="{FFB97391-6E18-4431-953A-12C83DB19D59}"/>
          </ac:spMkLst>
        </pc:spChg>
        <pc:spChg chg="mod">
          <ac:chgData name="Summer Jung" userId="f55f4652-1e45-4b38-b176-15d95abb47eb" providerId="ADAL" clId="{5041B80E-0843-47B2-B915-A29F5D82BC7B}" dt="2020-03-11T08:10:11.994" v="222" actId="1037"/>
          <ac:spMkLst>
            <pc:docMk/>
            <pc:sldMk cId="4242327315" sldId="1188"/>
            <ac:spMk id="17" creationId="{E83ECE53-464B-42C3-9F23-AF2A8462440F}"/>
          </ac:spMkLst>
        </pc:spChg>
        <pc:spChg chg="mod">
          <ac:chgData name="Summer Jung" userId="f55f4652-1e45-4b38-b176-15d95abb47eb" providerId="ADAL" clId="{5041B80E-0843-47B2-B915-A29F5D82BC7B}" dt="2020-03-11T08:10:26.876" v="228" actId="14100"/>
          <ac:spMkLst>
            <pc:docMk/>
            <pc:sldMk cId="4242327315" sldId="1188"/>
            <ac:spMk id="18" creationId="{832543BE-E09F-4235-B248-52CB9EC08062}"/>
          </ac:spMkLst>
        </pc:spChg>
        <pc:spChg chg="mod">
          <ac:chgData name="Summer Jung" userId="f55f4652-1e45-4b38-b176-15d95abb47eb" providerId="ADAL" clId="{5041B80E-0843-47B2-B915-A29F5D82BC7B}" dt="2020-03-11T08:10:51.339" v="230" actId="1076"/>
          <ac:spMkLst>
            <pc:docMk/>
            <pc:sldMk cId="4242327315" sldId="1188"/>
            <ac:spMk id="19" creationId="{07E1E977-5141-4298-9BD7-382CAE48D10A}"/>
          </ac:spMkLst>
        </pc:spChg>
        <pc:spChg chg="mod">
          <ac:chgData name="Summer Jung" userId="f55f4652-1e45-4b38-b176-15d95abb47eb" providerId="ADAL" clId="{5041B80E-0843-47B2-B915-A29F5D82BC7B}" dt="2020-03-11T08:10:56.725" v="233" actId="1076"/>
          <ac:spMkLst>
            <pc:docMk/>
            <pc:sldMk cId="4242327315" sldId="1188"/>
            <ac:spMk id="20" creationId="{207FA86F-4FA4-4251-9A47-7B424FF4BDE7}"/>
          </ac:spMkLst>
        </pc:spChg>
        <pc:picChg chg="del">
          <ac:chgData name="Summer Jung" userId="f55f4652-1e45-4b38-b176-15d95abb47eb" providerId="ADAL" clId="{5041B80E-0843-47B2-B915-A29F5D82BC7B}" dt="2020-03-11T08:08:58.504" v="88" actId="478"/>
          <ac:picMkLst>
            <pc:docMk/>
            <pc:sldMk cId="4242327315" sldId="1188"/>
            <ac:picMk id="2" creationId="{66291BA5-8C88-43AA-A7FF-7A21537C357E}"/>
          </ac:picMkLst>
        </pc:picChg>
        <pc:picChg chg="add mod ord">
          <ac:chgData name="Summer Jung" userId="f55f4652-1e45-4b38-b176-15d95abb47eb" providerId="ADAL" clId="{5041B80E-0843-47B2-B915-A29F5D82BC7B}" dt="2020-03-11T08:10:53.748" v="232" actId="1076"/>
          <ac:picMkLst>
            <pc:docMk/>
            <pc:sldMk cId="4242327315" sldId="1188"/>
            <ac:picMk id="3" creationId="{6F7134EE-42C6-46F4-8816-F635C25062D7}"/>
          </ac:picMkLst>
        </pc:picChg>
      </pc:sldChg>
      <pc:sldChg chg="add del">
        <pc:chgData name="Summer Jung" userId="f55f4652-1e45-4b38-b176-15d95abb47eb" providerId="ADAL" clId="{5041B80E-0843-47B2-B915-A29F5D82BC7B}" dt="2020-03-11T08:10:59.797" v="234" actId="2696"/>
        <pc:sldMkLst>
          <pc:docMk/>
          <pc:sldMk cId="608310599" sldId="1193"/>
        </pc:sldMkLst>
      </pc:sldChg>
      <pc:sldChg chg="add del">
        <pc:chgData name="Summer Jung" userId="f55f4652-1e45-4b38-b176-15d95abb47eb" providerId="ADAL" clId="{5041B80E-0843-47B2-B915-A29F5D82BC7B}" dt="2020-03-11T08:05:50.525" v="86" actId="2696"/>
        <pc:sldMkLst>
          <pc:docMk/>
          <pc:sldMk cId="834842897" sldId="1193"/>
        </pc:sldMkLst>
      </pc:sldChg>
      <pc:sldChg chg="delSp add">
        <pc:chgData name="Summer Jung" userId="f55f4652-1e45-4b38-b176-15d95abb47eb" providerId="ADAL" clId="{5041B80E-0843-47B2-B915-A29F5D82BC7B}" dt="2020-03-11T08:11:25.508" v="237" actId="478"/>
        <pc:sldMkLst>
          <pc:docMk/>
          <pc:sldMk cId="2629181210" sldId="1193"/>
        </pc:sldMkLst>
        <pc:spChg chg="del">
          <ac:chgData name="Summer Jung" userId="f55f4652-1e45-4b38-b176-15d95abb47eb" providerId="ADAL" clId="{5041B80E-0843-47B2-B915-A29F5D82BC7B}" dt="2020-03-11T08:11:25.508" v="237" actId="478"/>
          <ac:spMkLst>
            <pc:docMk/>
            <pc:sldMk cId="2629181210" sldId="1193"/>
            <ac:spMk id="22" creationId="{BE21EDAF-A014-4230-BBC6-923E32DC5870}"/>
          </ac:spMkLst>
        </pc:spChg>
      </pc:sldChg>
      <pc:sldChg chg="delSp add">
        <pc:chgData name="Summer Jung" userId="f55f4652-1e45-4b38-b176-15d95abb47eb" providerId="ADAL" clId="{5041B80E-0843-47B2-B915-A29F5D82BC7B}" dt="2020-03-11T08:11:38.074" v="240" actId="478"/>
        <pc:sldMkLst>
          <pc:docMk/>
          <pc:sldMk cId="1253805307" sldId="1194"/>
        </pc:sldMkLst>
        <pc:spChg chg="del">
          <ac:chgData name="Summer Jung" userId="f55f4652-1e45-4b38-b176-15d95abb47eb" providerId="ADAL" clId="{5041B80E-0843-47B2-B915-A29F5D82BC7B}" dt="2020-03-11T08:11:38.074" v="240" actId="478"/>
          <ac:spMkLst>
            <pc:docMk/>
            <pc:sldMk cId="1253805307" sldId="1194"/>
            <ac:spMk id="11" creationId="{731AFF3D-488E-40F1-8873-5B4712408A9C}"/>
          </ac:spMkLst>
        </pc:spChg>
      </pc:sldChg>
    </pc:docChg>
  </pc:docChgLst>
  <pc:docChgLst>
    <pc:chgData name="Summer Jung" userId="f55f4652-1e45-4b38-b176-15d95abb47eb" providerId="ADAL" clId="{B1BFA2F1-0138-4115-884A-0E4337379559}"/>
    <pc:docChg chg="delSld">
      <pc:chgData name="Summer Jung" userId="f55f4652-1e45-4b38-b176-15d95abb47eb" providerId="ADAL" clId="{B1BFA2F1-0138-4115-884A-0E4337379559}" dt="2020-03-11T08:12:32.064" v="1" actId="2696"/>
      <pc:docMkLst>
        <pc:docMk/>
      </pc:docMkLst>
      <pc:sldChg chg="del">
        <pc:chgData name="Summer Jung" userId="f55f4652-1e45-4b38-b176-15d95abb47eb" providerId="ADAL" clId="{B1BFA2F1-0138-4115-884A-0E4337379559}" dt="2020-03-11T08:12:32.064" v="1" actId="2696"/>
        <pc:sldMkLst>
          <pc:docMk/>
          <pc:sldMk cId="1299603806" sldId="572"/>
        </pc:sldMkLst>
      </pc:sldChg>
      <pc:sldChg chg="del">
        <pc:chgData name="Summer Jung" userId="f55f4652-1e45-4b38-b176-15d95abb47eb" providerId="ADAL" clId="{B1BFA2F1-0138-4115-884A-0E4337379559}" dt="2020-03-11T08:12:32.055" v="0" actId="2696"/>
        <pc:sldMkLst>
          <pc:docMk/>
          <pc:sldMk cId="964630114" sldId="574"/>
        </pc:sldMkLst>
      </pc:sldChg>
    </pc:docChg>
  </pc:docChgLst>
  <pc:docChgLst>
    <pc:chgData name="Summer Jung" userId="f55f4652-1e45-4b38-b176-15d95abb47eb" providerId="ADAL" clId="{5CF59126-BCFC-4B51-ADDA-EE01984AF704}"/>
    <pc:docChg chg="undo redo custSel addSld delSld modSld sldOrd">
      <pc:chgData name="Summer Jung" userId="f55f4652-1e45-4b38-b176-15d95abb47eb" providerId="ADAL" clId="{5CF59126-BCFC-4B51-ADDA-EE01984AF704}" dt="2020-01-02T01:10:35.460" v="7650"/>
      <pc:docMkLst>
        <pc:docMk/>
      </pc:docMkLst>
      <pc:sldChg chg="addSp delSp modSp">
        <pc:chgData name="Summer Jung" userId="f55f4652-1e45-4b38-b176-15d95abb47eb" providerId="ADAL" clId="{5CF59126-BCFC-4B51-ADDA-EE01984AF704}" dt="2020-01-02T00:54:02.068" v="7211" actId="255"/>
        <pc:sldMkLst>
          <pc:docMk/>
          <pc:sldMk cId="347802907" sldId="575"/>
        </pc:sldMkLst>
        <pc:spChg chg="mod">
          <ac:chgData name="Summer Jung" userId="f55f4652-1e45-4b38-b176-15d95abb47eb" providerId="ADAL" clId="{5CF59126-BCFC-4B51-ADDA-EE01984AF704}" dt="2020-01-02T00:54:02.068" v="7211" actId="255"/>
          <ac:spMkLst>
            <pc:docMk/>
            <pc:sldMk cId="347802907" sldId="575"/>
            <ac:spMk id="2" creationId="{0045BB5F-B5C3-3D4F-825C-7F95E278F6EC}"/>
          </ac:spMkLst>
        </pc:spChg>
        <pc:spChg chg="del">
          <ac:chgData name="Summer Jung" userId="f55f4652-1e45-4b38-b176-15d95abb47eb" providerId="ADAL" clId="{5CF59126-BCFC-4B51-ADDA-EE01984AF704}" dt="2019-12-23T05:10:09.342" v="2" actId="478"/>
          <ac:spMkLst>
            <pc:docMk/>
            <pc:sldMk cId="347802907" sldId="575"/>
            <ac:spMk id="3" creationId="{B310C87C-62A0-4F42-9245-0A8B46AEAECC}"/>
          </ac:spMkLst>
        </pc:spChg>
        <pc:spChg chg="add">
          <ac:chgData name="Summer Jung" userId="f55f4652-1e45-4b38-b176-15d95abb47eb" providerId="ADAL" clId="{5CF59126-BCFC-4B51-ADDA-EE01984AF704}" dt="2019-12-24T04:44:07.338" v="2841"/>
          <ac:spMkLst>
            <pc:docMk/>
            <pc:sldMk cId="347802907" sldId="575"/>
            <ac:spMk id="3" creationId="{B61ACD01-7C70-4B80-83D3-A3A7268A83D4}"/>
          </ac:spMkLst>
        </pc:spChg>
        <pc:spChg chg="del">
          <ac:chgData name="Summer Jung" userId="f55f4652-1e45-4b38-b176-15d95abb47eb" providerId="ADAL" clId="{5CF59126-BCFC-4B51-ADDA-EE01984AF704}" dt="2019-12-23T05:10:07.270" v="1" actId="478"/>
          <ac:spMkLst>
            <pc:docMk/>
            <pc:sldMk cId="347802907" sldId="575"/>
            <ac:spMk id="4" creationId="{C2ECEB96-E00C-B94B-A53D-510B3A596A2C}"/>
          </ac:spMkLst>
        </pc:spChg>
        <pc:spChg chg="add del mod">
          <ac:chgData name="Summer Jung" userId="f55f4652-1e45-4b38-b176-15d95abb47eb" providerId="ADAL" clId="{5CF59126-BCFC-4B51-ADDA-EE01984AF704}" dt="2019-12-23T05:10:10.891" v="3" actId="478"/>
          <ac:spMkLst>
            <pc:docMk/>
            <pc:sldMk cId="347802907" sldId="575"/>
            <ac:spMk id="6" creationId="{8B058F20-8C57-42A4-A895-2908636FFE0D}"/>
          </ac:spMkLst>
        </pc:spChg>
        <pc:spChg chg="add del mod">
          <ac:chgData name="Summer Jung" userId="f55f4652-1e45-4b38-b176-15d95abb47eb" providerId="ADAL" clId="{5CF59126-BCFC-4B51-ADDA-EE01984AF704}" dt="2019-12-23T05:10:12.428" v="4" actId="478"/>
          <ac:spMkLst>
            <pc:docMk/>
            <pc:sldMk cId="347802907" sldId="575"/>
            <ac:spMk id="8" creationId="{5367AF4B-03EB-495F-9554-6215E1F55EE9}"/>
          </ac:spMkLst>
        </pc:spChg>
      </pc:sldChg>
      <pc:sldChg chg="addSp delSp modSp">
        <pc:chgData name="Summer Jung" userId="f55f4652-1e45-4b38-b176-15d95abb47eb" providerId="ADAL" clId="{5CF59126-BCFC-4B51-ADDA-EE01984AF704}" dt="2019-12-30T06:29:18.003" v="7208" actId="12789"/>
        <pc:sldMkLst>
          <pc:docMk/>
          <pc:sldMk cId="2241787136" sldId="585"/>
        </pc:sldMkLst>
        <pc:spChg chg="add del">
          <ac:chgData name="Summer Jung" userId="f55f4652-1e45-4b38-b176-15d95abb47eb" providerId="ADAL" clId="{5CF59126-BCFC-4B51-ADDA-EE01984AF704}" dt="2019-12-30T06:14:12.311" v="7036" actId="478"/>
          <ac:spMkLst>
            <pc:docMk/>
            <pc:sldMk cId="2241787136" sldId="585"/>
            <ac:spMk id="4" creationId="{521DC2DA-1FCF-4EE8-86B3-022EC7B71693}"/>
          </ac:spMkLst>
        </pc:spChg>
        <pc:spChg chg="mod">
          <ac:chgData name="Summer Jung" userId="f55f4652-1e45-4b38-b176-15d95abb47eb" providerId="ADAL" clId="{5CF59126-BCFC-4B51-ADDA-EE01984AF704}" dt="2019-12-23T05:54:08.157" v="408" actId="2711"/>
          <ac:spMkLst>
            <pc:docMk/>
            <pc:sldMk cId="2241787136" sldId="585"/>
            <ac:spMk id="7" creationId="{CCF17E7B-4F7F-7645-8E38-96392CCCDFF8}"/>
          </ac:spMkLst>
        </pc:spChg>
        <pc:spChg chg="mod">
          <ac:chgData name="Summer Jung" userId="f55f4652-1e45-4b38-b176-15d95abb47eb" providerId="ADAL" clId="{5CF59126-BCFC-4B51-ADDA-EE01984AF704}" dt="2019-12-30T06:29:18.003" v="7208" actId="12789"/>
          <ac:spMkLst>
            <pc:docMk/>
            <pc:sldMk cId="2241787136" sldId="585"/>
            <ac:spMk id="8" creationId="{5DBF4C4B-0D39-ED41-8191-3998FAD8D819}"/>
          </ac:spMkLst>
        </pc:spChg>
      </pc:sldChg>
      <pc:sldChg chg="addSp delSp modSp add del modNotesTx">
        <pc:chgData name="Summer Jung" userId="f55f4652-1e45-4b38-b176-15d95abb47eb" providerId="ADAL" clId="{5CF59126-BCFC-4B51-ADDA-EE01984AF704}" dt="2020-01-02T01:09:44.531" v="7641" actId="20577"/>
        <pc:sldMkLst>
          <pc:docMk/>
          <pc:sldMk cId="3120673325" sldId="691"/>
        </pc:sldMkLst>
        <pc:spChg chg="mod">
          <ac:chgData name="Summer Jung" userId="f55f4652-1e45-4b38-b176-15d95abb47eb" providerId="ADAL" clId="{5CF59126-BCFC-4B51-ADDA-EE01984AF704}" dt="2019-12-24T07:52:25.556" v="5498" actId="20577"/>
          <ac:spMkLst>
            <pc:docMk/>
            <pc:sldMk cId="3120673325" sldId="691"/>
            <ac:spMk id="2" creationId="{843DFD3C-C267-4D95-BD0D-2A9EBC7EA0BE}"/>
          </ac:spMkLst>
        </pc:spChg>
        <pc:spChg chg="add del">
          <ac:chgData name="Summer Jung" userId="f55f4652-1e45-4b38-b176-15d95abb47eb" providerId="ADAL" clId="{5CF59126-BCFC-4B51-ADDA-EE01984AF704}" dt="2019-12-24T07:51:45.223" v="5479" actId="478"/>
          <ac:spMkLst>
            <pc:docMk/>
            <pc:sldMk cId="3120673325" sldId="691"/>
            <ac:spMk id="5" creationId="{1F530C8D-8880-4DFB-926A-4CFE0DBCA1D2}"/>
          </ac:spMkLst>
        </pc:spChg>
        <pc:spChg chg="add del">
          <ac:chgData name="Summer Jung" userId="f55f4652-1e45-4b38-b176-15d95abb47eb" providerId="ADAL" clId="{5CF59126-BCFC-4B51-ADDA-EE01984AF704}" dt="2019-12-26T01:18:01.231" v="5564" actId="478"/>
          <ac:spMkLst>
            <pc:docMk/>
            <pc:sldMk cId="3120673325" sldId="691"/>
            <ac:spMk id="7" creationId="{993F5E8D-91EB-4135-B691-452683DB3088}"/>
          </ac:spMkLst>
        </pc:spChg>
        <pc:spChg chg="add del mod">
          <ac:chgData name="Summer Jung" userId="f55f4652-1e45-4b38-b176-15d95abb47eb" providerId="ADAL" clId="{5CF59126-BCFC-4B51-ADDA-EE01984AF704}" dt="2019-12-24T07:53:13.091" v="5503" actId="478"/>
          <ac:spMkLst>
            <pc:docMk/>
            <pc:sldMk cId="3120673325" sldId="691"/>
            <ac:spMk id="7" creationId="{EB7A8213-153D-451D-800F-31F61D699975}"/>
          </ac:spMkLst>
        </pc:spChg>
        <pc:spChg chg="add mod">
          <ac:chgData name="Summer Jung" userId="f55f4652-1e45-4b38-b176-15d95abb47eb" providerId="ADAL" clId="{5CF59126-BCFC-4B51-ADDA-EE01984AF704}" dt="2020-01-02T01:09:44.531" v="7641" actId="20577"/>
          <ac:spMkLst>
            <pc:docMk/>
            <pc:sldMk cId="3120673325" sldId="691"/>
            <ac:spMk id="8" creationId="{78C02D5E-1401-4DC7-B1A9-2E48A8B6A3A9}"/>
          </ac:spMkLst>
        </pc:spChg>
        <pc:spChg chg="add mod">
          <ac:chgData name="Summer Jung" userId="f55f4652-1e45-4b38-b176-15d95abb47eb" providerId="ADAL" clId="{5CF59126-BCFC-4B51-ADDA-EE01984AF704}" dt="2019-12-24T08:02:26.660" v="5539" actId="14100"/>
          <ac:spMkLst>
            <pc:docMk/>
            <pc:sldMk cId="3120673325" sldId="691"/>
            <ac:spMk id="9" creationId="{A52A6FB1-49AB-4AA5-B8DA-94F0DFCA9276}"/>
          </ac:spMkLst>
        </pc:spChg>
        <pc:spChg chg="add del">
          <ac:chgData name="Summer Jung" userId="f55f4652-1e45-4b38-b176-15d95abb47eb" providerId="ADAL" clId="{5CF59126-BCFC-4B51-ADDA-EE01984AF704}" dt="2019-12-30T05:38:40.417" v="6438" actId="478"/>
          <ac:spMkLst>
            <pc:docMk/>
            <pc:sldMk cId="3120673325" sldId="691"/>
            <ac:spMk id="10" creationId="{BC694454-6096-48F0-9A02-4A06E63DBC60}"/>
          </ac:spMkLst>
        </pc:spChg>
        <pc:spChg chg="add mod">
          <ac:chgData name="Summer Jung" userId="f55f4652-1e45-4b38-b176-15d95abb47eb" providerId="ADAL" clId="{5CF59126-BCFC-4B51-ADDA-EE01984AF704}" dt="2019-12-30T05:39:19.792" v="6440" actId="2085"/>
          <ac:spMkLst>
            <pc:docMk/>
            <pc:sldMk cId="3120673325" sldId="691"/>
            <ac:spMk id="11" creationId="{DB2D14F4-08C3-484B-8A04-495AFF83A2D6}"/>
          </ac:spMkLst>
        </pc:spChg>
        <pc:picChg chg="del">
          <ac:chgData name="Summer Jung" userId="f55f4652-1e45-4b38-b176-15d95abb47eb" providerId="ADAL" clId="{5CF59126-BCFC-4B51-ADDA-EE01984AF704}" dt="2019-12-24T08:01:56.685" v="5528" actId="478"/>
          <ac:picMkLst>
            <pc:docMk/>
            <pc:sldMk cId="3120673325" sldId="691"/>
            <ac:picMk id="3" creationId="{19187809-C2A0-48C4-BC52-93640A6BB0B9}"/>
          </ac:picMkLst>
        </pc:picChg>
        <pc:picChg chg="add mod">
          <ac:chgData name="Summer Jung" userId="f55f4652-1e45-4b38-b176-15d95abb47eb" providerId="ADAL" clId="{5CF59126-BCFC-4B51-ADDA-EE01984AF704}" dt="2019-12-24T08:01:54.078" v="5527" actId="1035"/>
          <ac:picMkLst>
            <pc:docMk/>
            <pc:sldMk cId="3120673325" sldId="691"/>
            <ac:picMk id="4" creationId="{D051B13D-32F2-4E89-8D8A-640EA1C259FC}"/>
          </ac:picMkLst>
        </pc:picChg>
        <pc:picChg chg="del">
          <ac:chgData name="Summer Jung" userId="f55f4652-1e45-4b38-b176-15d95abb47eb" providerId="ADAL" clId="{5CF59126-BCFC-4B51-ADDA-EE01984AF704}" dt="2019-12-24T07:53:10.546" v="5502" actId="478"/>
          <ac:picMkLst>
            <pc:docMk/>
            <pc:sldMk cId="3120673325" sldId="691"/>
            <ac:picMk id="8" creationId="{9477D65F-4D96-4AD4-BED8-0BE100CD3E9B}"/>
          </ac:picMkLst>
        </pc:picChg>
      </pc:sldChg>
      <pc:sldChg chg="addSp delSp modSp add">
        <pc:chgData name="Summer Jung" userId="f55f4652-1e45-4b38-b176-15d95abb47eb" providerId="ADAL" clId="{5CF59126-BCFC-4B51-ADDA-EE01984AF704}" dt="2019-12-30T05:43:05.177" v="6650" actId="2085"/>
        <pc:sldMkLst>
          <pc:docMk/>
          <pc:sldMk cId="821421694" sldId="1165"/>
        </pc:sldMkLst>
        <pc:spChg chg="mod">
          <ac:chgData name="Summer Jung" userId="f55f4652-1e45-4b38-b176-15d95abb47eb" providerId="ADAL" clId="{5CF59126-BCFC-4B51-ADDA-EE01984AF704}" dt="2019-12-24T04:50:47.598" v="2924" actId="14100"/>
          <ac:spMkLst>
            <pc:docMk/>
            <pc:sldMk cId="821421694" sldId="1165"/>
            <ac:spMk id="5" creationId="{9D187A1A-B06F-4646-AF92-1E2B1A642F7E}"/>
          </ac:spMkLst>
        </pc:spChg>
        <pc:spChg chg="add del">
          <ac:chgData name="Summer Jung" userId="f55f4652-1e45-4b38-b176-15d95abb47eb" providerId="ADAL" clId="{5CF59126-BCFC-4B51-ADDA-EE01984AF704}" dt="2019-12-26T01:12:40.810" v="5558" actId="478"/>
          <ac:spMkLst>
            <pc:docMk/>
            <pc:sldMk cId="821421694" sldId="1165"/>
            <ac:spMk id="7" creationId="{067B3E57-ABBB-40B8-B9AF-0DEAE828DB53}"/>
          </ac:spMkLst>
        </pc:spChg>
        <pc:spChg chg="mod">
          <ac:chgData name="Summer Jung" userId="f55f4652-1e45-4b38-b176-15d95abb47eb" providerId="ADAL" clId="{5CF59126-BCFC-4B51-ADDA-EE01984AF704}" dt="2019-12-30T05:43:05.177" v="6650" actId="2085"/>
          <ac:spMkLst>
            <pc:docMk/>
            <pc:sldMk cId="821421694" sldId="1165"/>
            <ac:spMk id="8" creationId="{16B115B3-DA2E-4C0A-A293-A65AE2B2DA62}"/>
          </ac:spMkLst>
        </pc:spChg>
      </pc:sldChg>
      <pc:sldChg chg="add">
        <pc:chgData name="Summer Jung" userId="f55f4652-1e45-4b38-b176-15d95abb47eb" providerId="ADAL" clId="{5CF59126-BCFC-4B51-ADDA-EE01984AF704}" dt="2019-12-23T05:13:27.144" v="24"/>
        <pc:sldMkLst>
          <pc:docMk/>
          <pc:sldMk cId="4003713909" sldId="1167"/>
        </pc:sldMkLst>
      </pc:sldChg>
      <pc:sldChg chg="addSp delSp modSp add modNotesTx">
        <pc:chgData name="Summer Jung" userId="f55f4652-1e45-4b38-b176-15d95abb47eb" providerId="ADAL" clId="{5CF59126-BCFC-4B51-ADDA-EE01984AF704}" dt="2020-01-02T00:57:13.383" v="7240" actId="1036"/>
        <pc:sldMkLst>
          <pc:docMk/>
          <pc:sldMk cId="1717546752" sldId="1168"/>
        </pc:sldMkLst>
        <pc:spChg chg="mod">
          <ac:chgData name="Summer Jung" userId="f55f4652-1e45-4b38-b176-15d95abb47eb" providerId="ADAL" clId="{5CF59126-BCFC-4B51-ADDA-EE01984AF704}" dt="2019-12-23T05:34:26.770" v="90" actId="2711"/>
          <ac:spMkLst>
            <pc:docMk/>
            <pc:sldMk cId="1717546752" sldId="1168"/>
            <ac:spMk id="2" creationId="{00C81737-E5BC-42AE-8AD7-078F84C73D8B}"/>
          </ac:spMkLst>
        </pc:spChg>
        <pc:spChg chg="del">
          <ac:chgData name="Summer Jung" userId="f55f4652-1e45-4b38-b176-15d95abb47eb" providerId="ADAL" clId="{5CF59126-BCFC-4B51-ADDA-EE01984AF704}" dt="2019-12-23T05:33:52.398" v="26" actId="478"/>
          <ac:spMkLst>
            <pc:docMk/>
            <pc:sldMk cId="1717546752" sldId="1168"/>
            <ac:spMk id="3" creationId="{4ACFE7ED-BB18-45F3-987C-47A3B96927C9}"/>
          </ac:spMkLst>
        </pc:spChg>
        <pc:spChg chg="add del mod">
          <ac:chgData name="Summer Jung" userId="f55f4652-1e45-4b38-b176-15d95abb47eb" providerId="ADAL" clId="{5CF59126-BCFC-4B51-ADDA-EE01984AF704}" dt="2019-12-23T05:33:53.778" v="27" actId="478"/>
          <ac:spMkLst>
            <pc:docMk/>
            <pc:sldMk cId="1717546752" sldId="1168"/>
            <ac:spMk id="5" creationId="{122F741E-7B31-4D57-9C36-F72E358EFEF2}"/>
          </ac:spMkLst>
        </pc:spChg>
        <pc:spChg chg="add mod">
          <ac:chgData name="Summer Jung" userId="f55f4652-1e45-4b38-b176-15d95abb47eb" providerId="ADAL" clId="{5CF59126-BCFC-4B51-ADDA-EE01984AF704}" dt="2020-01-02T00:56:56.556" v="7234" actId="1076"/>
          <ac:spMkLst>
            <pc:docMk/>
            <pc:sldMk cId="1717546752" sldId="1168"/>
            <ac:spMk id="7" creationId="{F3B265AA-1F8E-4A65-BE29-ACBDB2375EDD}"/>
          </ac:spMkLst>
        </pc:spChg>
        <pc:spChg chg="add mod">
          <ac:chgData name="Summer Jung" userId="f55f4652-1e45-4b38-b176-15d95abb47eb" providerId="ADAL" clId="{5CF59126-BCFC-4B51-ADDA-EE01984AF704}" dt="2019-12-24T04:29:11.415" v="2241" actId="1038"/>
          <ac:spMkLst>
            <pc:docMk/>
            <pc:sldMk cId="1717546752" sldId="1168"/>
            <ac:spMk id="8" creationId="{1E0D240F-762C-4F00-9582-F8DC1C84558F}"/>
          </ac:spMkLst>
        </pc:spChg>
        <pc:spChg chg="add mod">
          <ac:chgData name="Summer Jung" userId="f55f4652-1e45-4b38-b176-15d95abb47eb" providerId="ADAL" clId="{5CF59126-BCFC-4B51-ADDA-EE01984AF704}" dt="2019-12-24T04:29:11.415" v="2241" actId="1038"/>
          <ac:spMkLst>
            <pc:docMk/>
            <pc:sldMk cId="1717546752" sldId="1168"/>
            <ac:spMk id="9" creationId="{ECEA67A8-AC7C-485B-A753-AB28BD8BCDA8}"/>
          </ac:spMkLst>
        </pc:spChg>
        <pc:spChg chg="add mod">
          <ac:chgData name="Summer Jung" userId="f55f4652-1e45-4b38-b176-15d95abb47eb" providerId="ADAL" clId="{5CF59126-BCFC-4B51-ADDA-EE01984AF704}" dt="2019-12-24T04:29:11.415" v="2241" actId="1038"/>
          <ac:spMkLst>
            <pc:docMk/>
            <pc:sldMk cId="1717546752" sldId="1168"/>
            <ac:spMk id="10" creationId="{A36B3021-A26B-410A-80CA-1D7DD39E5D47}"/>
          </ac:spMkLst>
        </pc:spChg>
        <pc:spChg chg="add del mod">
          <ac:chgData name="Summer Jung" userId="f55f4652-1e45-4b38-b176-15d95abb47eb" providerId="ADAL" clId="{5CF59126-BCFC-4B51-ADDA-EE01984AF704}" dt="2020-01-02T00:55:17.740" v="7216" actId="478"/>
          <ac:spMkLst>
            <pc:docMk/>
            <pc:sldMk cId="1717546752" sldId="1168"/>
            <ac:spMk id="11" creationId="{9699663E-8218-4561-9D88-2877EE9E3CCC}"/>
          </ac:spMkLst>
        </pc:spChg>
        <pc:spChg chg="add mod">
          <ac:chgData name="Summer Jung" userId="f55f4652-1e45-4b38-b176-15d95abb47eb" providerId="ADAL" clId="{5CF59126-BCFC-4B51-ADDA-EE01984AF704}" dt="2019-12-24T04:29:21.353" v="2244" actId="14100"/>
          <ac:spMkLst>
            <pc:docMk/>
            <pc:sldMk cId="1717546752" sldId="1168"/>
            <ac:spMk id="12" creationId="{5BE63C4D-75AE-4B43-B2FC-303EF5AD1122}"/>
          </ac:spMkLst>
        </pc:spChg>
        <pc:spChg chg="add mod">
          <ac:chgData name="Summer Jung" userId="f55f4652-1e45-4b38-b176-15d95abb47eb" providerId="ADAL" clId="{5CF59126-BCFC-4B51-ADDA-EE01984AF704}" dt="2019-12-24T04:30:37.518" v="2318" actId="1076"/>
          <ac:spMkLst>
            <pc:docMk/>
            <pc:sldMk cId="1717546752" sldId="1168"/>
            <ac:spMk id="14" creationId="{3483028E-FC49-4811-8A33-A7180BB48F7D}"/>
          </ac:spMkLst>
        </pc:spChg>
        <pc:spChg chg="add del mod">
          <ac:chgData name="Summer Jung" userId="f55f4652-1e45-4b38-b176-15d95abb47eb" providerId="ADAL" clId="{5CF59126-BCFC-4B51-ADDA-EE01984AF704}" dt="2019-12-24T04:28:41.129" v="2213" actId="478"/>
          <ac:spMkLst>
            <pc:docMk/>
            <pc:sldMk cId="1717546752" sldId="1168"/>
            <ac:spMk id="21" creationId="{8E386B3E-7988-4355-A47B-5ED93A560323}"/>
          </ac:spMkLst>
        </pc:spChg>
        <pc:spChg chg="add del mod">
          <ac:chgData name="Summer Jung" userId="f55f4652-1e45-4b38-b176-15d95abb47eb" providerId="ADAL" clId="{5CF59126-BCFC-4B51-ADDA-EE01984AF704}" dt="2019-12-24T04:30:20" v="2313" actId="478"/>
          <ac:spMkLst>
            <pc:docMk/>
            <pc:sldMk cId="1717546752" sldId="1168"/>
            <ac:spMk id="24" creationId="{0D2BD28B-7D53-4A01-96AB-955383FCF25D}"/>
          </ac:spMkLst>
        </pc:spChg>
        <pc:spChg chg="add mod">
          <ac:chgData name="Summer Jung" userId="f55f4652-1e45-4b38-b176-15d95abb47eb" providerId="ADAL" clId="{5CF59126-BCFC-4B51-ADDA-EE01984AF704}" dt="2019-12-24T04:30:28.626" v="2316" actId="14100"/>
          <ac:spMkLst>
            <pc:docMk/>
            <pc:sldMk cId="1717546752" sldId="1168"/>
            <ac:spMk id="25" creationId="{C8B212EA-E6E0-4FA8-999B-6896DEE4B567}"/>
          </ac:spMkLst>
        </pc:spChg>
        <pc:picChg chg="add del">
          <ac:chgData name="Summer Jung" userId="f55f4652-1e45-4b38-b176-15d95abb47eb" providerId="ADAL" clId="{5CF59126-BCFC-4B51-ADDA-EE01984AF704}" dt="2019-12-23T05:49:28.674" v="109" actId="478"/>
          <ac:picMkLst>
            <pc:docMk/>
            <pc:sldMk cId="1717546752" sldId="1168"/>
            <ac:picMk id="6" creationId="{2515DEA8-F421-4233-BCF5-8C2B7682A853}"/>
          </ac:picMkLst>
        </pc:picChg>
        <pc:picChg chg="add mod ord">
          <ac:chgData name="Summer Jung" userId="f55f4652-1e45-4b38-b176-15d95abb47eb" providerId="ADAL" clId="{5CF59126-BCFC-4B51-ADDA-EE01984AF704}" dt="2019-12-24T04:28:45.203" v="2214" actId="12788"/>
          <ac:picMkLst>
            <pc:docMk/>
            <pc:sldMk cId="1717546752" sldId="1168"/>
            <ac:picMk id="20" creationId="{A6BF66A6-9C8A-4A5A-AEBD-84F1A732249C}"/>
          </ac:picMkLst>
        </pc:picChg>
        <pc:cxnChg chg="add del mod">
          <ac:chgData name="Summer Jung" userId="f55f4652-1e45-4b38-b176-15d95abb47eb" providerId="ADAL" clId="{5CF59126-BCFC-4B51-ADDA-EE01984AF704}" dt="2020-01-02T00:56:08.774" v="7226" actId="11529"/>
          <ac:cxnSpMkLst>
            <pc:docMk/>
            <pc:sldMk cId="1717546752" sldId="1168"/>
            <ac:cxnSpMk id="4" creationId="{4B4AB4DC-9007-4E87-AF45-A0A5DFB7F07C}"/>
          </ac:cxnSpMkLst>
        </pc:cxnChg>
        <pc:cxnChg chg="add mod">
          <ac:chgData name="Summer Jung" userId="f55f4652-1e45-4b38-b176-15d95abb47eb" providerId="ADAL" clId="{5CF59126-BCFC-4B51-ADDA-EE01984AF704}" dt="2020-01-02T00:57:13.383" v="7240" actId="1036"/>
          <ac:cxnSpMkLst>
            <pc:docMk/>
            <pc:sldMk cId="1717546752" sldId="1168"/>
            <ac:cxnSpMk id="6" creationId="{C6BDF8FB-4694-4F73-B538-BD7F01C5748B}"/>
          </ac:cxnSpMkLst>
        </pc:cxnChg>
        <pc:cxnChg chg="add del mod">
          <ac:chgData name="Summer Jung" userId="f55f4652-1e45-4b38-b176-15d95abb47eb" providerId="ADAL" clId="{5CF59126-BCFC-4B51-ADDA-EE01984AF704}" dt="2019-12-24T04:30:47.682" v="2320" actId="478"/>
          <ac:cxnSpMkLst>
            <pc:docMk/>
            <pc:sldMk cId="1717546752" sldId="1168"/>
            <ac:cxnSpMk id="13" creationId="{0793B066-8FA3-4A21-862F-7F705834262C}"/>
          </ac:cxnSpMkLst>
        </pc:cxnChg>
        <pc:cxnChg chg="add mod">
          <ac:chgData name="Summer Jung" userId="f55f4652-1e45-4b38-b176-15d95abb47eb" providerId="ADAL" clId="{5CF59126-BCFC-4B51-ADDA-EE01984AF704}" dt="2019-12-24T04:30:31.804" v="2317" actId="14100"/>
          <ac:cxnSpMkLst>
            <pc:docMk/>
            <pc:sldMk cId="1717546752" sldId="1168"/>
            <ac:cxnSpMk id="15" creationId="{6DC8D8DE-0421-41A9-99FE-4540AF4D63D8}"/>
          </ac:cxnSpMkLst>
        </pc:cxnChg>
        <pc:cxnChg chg="add del mod">
          <ac:chgData name="Summer Jung" userId="f55f4652-1e45-4b38-b176-15d95abb47eb" providerId="ADAL" clId="{5CF59126-BCFC-4B51-ADDA-EE01984AF704}" dt="2020-01-02T00:55:20.089" v="7217" actId="478"/>
          <ac:cxnSpMkLst>
            <pc:docMk/>
            <pc:sldMk cId="1717546752" sldId="1168"/>
            <ac:cxnSpMk id="16" creationId="{4812D62D-BF87-499D-8E65-4A177E31EE2D}"/>
          </ac:cxnSpMkLst>
        </pc:cxnChg>
        <pc:cxnChg chg="add mod">
          <ac:chgData name="Summer Jung" userId="f55f4652-1e45-4b38-b176-15d95abb47eb" providerId="ADAL" clId="{5CF59126-BCFC-4B51-ADDA-EE01984AF704}" dt="2019-12-24T04:31:15.818" v="2327" actId="1035"/>
          <ac:cxnSpMkLst>
            <pc:docMk/>
            <pc:sldMk cId="1717546752" sldId="1168"/>
            <ac:cxnSpMk id="17" creationId="{3A44153C-38B6-44C8-8998-F4526BD9BEF0}"/>
          </ac:cxnSpMkLst>
        </pc:cxnChg>
        <pc:cxnChg chg="add mod">
          <ac:chgData name="Summer Jung" userId="f55f4652-1e45-4b38-b176-15d95abb47eb" providerId="ADAL" clId="{5CF59126-BCFC-4B51-ADDA-EE01984AF704}" dt="2019-12-24T04:29:30.399" v="2245" actId="14100"/>
          <ac:cxnSpMkLst>
            <pc:docMk/>
            <pc:sldMk cId="1717546752" sldId="1168"/>
            <ac:cxnSpMk id="18" creationId="{443B38BC-0015-42FE-8D86-0F5DF16FE3A0}"/>
          </ac:cxnSpMkLst>
        </pc:cxnChg>
        <pc:cxnChg chg="add del mod">
          <ac:chgData name="Summer Jung" userId="f55f4652-1e45-4b38-b176-15d95abb47eb" providerId="ADAL" clId="{5CF59126-BCFC-4B51-ADDA-EE01984AF704}" dt="2020-01-02T00:56:54.405" v="7233" actId="478"/>
          <ac:cxnSpMkLst>
            <pc:docMk/>
            <pc:sldMk cId="1717546752" sldId="1168"/>
            <ac:cxnSpMk id="19" creationId="{7AADA63A-E27A-4AF4-9BFE-FF7FF5FC0F68}"/>
          </ac:cxnSpMkLst>
        </pc:cxnChg>
        <pc:cxnChg chg="add mod">
          <ac:chgData name="Summer Jung" userId="f55f4652-1e45-4b38-b176-15d95abb47eb" providerId="ADAL" clId="{5CF59126-BCFC-4B51-ADDA-EE01984AF704}" dt="2019-12-24T04:30:58.997" v="2321" actId="11529"/>
          <ac:cxnSpMkLst>
            <pc:docMk/>
            <pc:sldMk cId="1717546752" sldId="1168"/>
            <ac:cxnSpMk id="28" creationId="{5C8CB00E-2666-4675-A1E6-54D9513BFCA2}"/>
          </ac:cxnSpMkLst>
        </pc:cxnChg>
      </pc:sldChg>
      <pc:sldChg chg="addSp delSp modSp add modNotesTx">
        <pc:chgData name="Summer Jung" userId="f55f4652-1e45-4b38-b176-15d95abb47eb" providerId="ADAL" clId="{5CF59126-BCFC-4B51-ADDA-EE01984AF704}" dt="2020-01-02T01:10:35.460" v="7650"/>
        <pc:sldMkLst>
          <pc:docMk/>
          <pc:sldMk cId="951181082" sldId="1170"/>
        </pc:sldMkLst>
        <pc:spChg chg="mod">
          <ac:chgData name="Summer Jung" userId="f55f4652-1e45-4b38-b176-15d95abb47eb" providerId="ADAL" clId="{5CF59126-BCFC-4B51-ADDA-EE01984AF704}" dt="2019-12-23T06:52:11.333" v="1233" actId="14100"/>
          <ac:spMkLst>
            <pc:docMk/>
            <pc:sldMk cId="951181082" sldId="1170"/>
            <ac:spMk id="2" creationId="{DAA41BC4-974F-4448-8E3A-A07DC5308C03}"/>
          </ac:spMkLst>
        </pc:spChg>
        <pc:spChg chg="del mod">
          <ac:chgData name="Summer Jung" userId="f55f4652-1e45-4b38-b176-15d95abb47eb" providerId="ADAL" clId="{5CF59126-BCFC-4B51-ADDA-EE01984AF704}" dt="2019-12-23T06:50:54.196" v="1145" actId="478"/>
          <ac:spMkLst>
            <pc:docMk/>
            <pc:sldMk cId="951181082" sldId="1170"/>
            <ac:spMk id="5" creationId="{6248E07A-73BD-4AF6-AEA4-DDA1438C42F3}"/>
          </ac:spMkLst>
        </pc:spChg>
        <pc:spChg chg="del mod">
          <ac:chgData name="Summer Jung" userId="f55f4652-1e45-4b38-b176-15d95abb47eb" providerId="ADAL" clId="{5CF59126-BCFC-4B51-ADDA-EE01984AF704}" dt="2019-12-23T06:50:59.579" v="1146" actId="478"/>
          <ac:spMkLst>
            <pc:docMk/>
            <pc:sldMk cId="951181082" sldId="1170"/>
            <ac:spMk id="6" creationId="{DA0754A5-1AAF-4EFC-BF37-A42DBEAE22E3}"/>
          </ac:spMkLst>
        </pc:spChg>
        <pc:spChg chg="mod">
          <ac:chgData name="Summer Jung" userId="f55f4652-1e45-4b38-b176-15d95abb47eb" providerId="ADAL" clId="{5CF59126-BCFC-4B51-ADDA-EE01984AF704}" dt="2019-12-23T06:50:36.903" v="1094" actId="207"/>
          <ac:spMkLst>
            <pc:docMk/>
            <pc:sldMk cId="951181082" sldId="1170"/>
            <ac:spMk id="7" creationId="{8073C65D-3BB0-4D86-B5DD-A25BB8D19FDF}"/>
          </ac:spMkLst>
        </pc:spChg>
        <pc:spChg chg="mod">
          <ac:chgData name="Summer Jung" userId="f55f4652-1e45-4b38-b176-15d95abb47eb" providerId="ADAL" clId="{5CF59126-BCFC-4B51-ADDA-EE01984AF704}" dt="2019-12-23T06:50:36.903" v="1094" actId="207"/>
          <ac:spMkLst>
            <pc:docMk/>
            <pc:sldMk cId="951181082" sldId="1170"/>
            <ac:spMk id="9" creationId="{19E70A04-3AF5-45EF-A151-D576DFB8DAE4}"/>
          </ac:spMkLst>
        </pc:spChg>
        <pc:spChg chg="mod">
          <ac:chgData name="Summer Jung" userId="f55f4652-1e45-4b38-b176-15d95abb47eb" providerId="ADAL" clId="{5CF59126-BCFC-4B51-ADDA-EE01984AF704}" dt="2020-01-02T01:10:35.460" v="7650"/>
          <ac:spMkLst>
            <pc:docMk/>
            <pc:sldMk cId="951181082" sldId="1170"/>
            <ac:spMk id="10" creationId="{E7815FBB-CEE7-4828-B8F4-9ED3714C0812}"/>
          </ac:spMkLst>
        </pc:spChg>
        <pc:spChg chg="add mod">
          <ac:chgData name="Summer Jung" userId="f55f4652-1e45-4b38-b176-15d95abb47eb" providerId="ADAL" clId="{5CF59126-BCFC-4B51-ADDA-EE01984AF704}" dt="2019-12-23T06:51:21.054" v="1223" actId="14100"/>
          <ac:spMkLst>
            <pc:docMk/>
            <pc:sldMk cId="951181082" sldId="1170"/>
            <ac:spMk id="11" creationId="{C0CDB2CE-9EA0-424E-B931-0F67AD5FCB40}"/>
          </ac:spMkLst>
        </pc:spChg>
        <pc:spChg chg="add mod">
          <ac:chgData name="Summer Jung" userId="f55f4652-1e45-4b38-b176-15d95abb47eb" providerId="ADAL" clId="{5CF59126-BCFC-4B51-ADDA-EE01984AF704}" dt="2019-12-23T06:51:21.054" v="1223" actId="14100"/>
          <ac:spMkLst>
            <pc:docMk/>
            <pc:sldMk cId="951181082" sldId="1170"/>
            <ac:spMk id="12" creationId="{AAA30602-9B24-4FB9-BE29-FF07CC40CF20}"/>
          </ac:spMkLst>
        </pc:spChg>
        <pc:spChg chg="add del">
          <ac:chgData name="Summer Jung" userId="f55f4652-1e45-4b38-b176-15d95abb47eb" providerId="ADAL" clId="{5CF59126-BCFC-4B51-ADDA-EE01984AF704}" dt="2019-12-23T07:24:27.123" v="1912" actId="478"/>
          <ac:spMkLst>
            <pc:docMk/>
            <pc:sldMk cId="951181082" sldId="1170"/>
            <ac:spMk id="13" creationId="{763F9C59-B6A1-4EF7-B71A-6C2D4A283BD3}"/>
          </ac:spMkLst>
        </pc:spChg>
      </pc:sldChg>
      <pc:sldChg chg="addSp delSp modSp add modNotesTx">
        <pc:chgData name="Summer Jung" userId="f55f4652-1e45-4b38-b176-15d95abb47eb" providerId="ADAL" clId="{5CF59126-BCFC-4B51-ADDA-EE01984AF704}" dt="2020-01-02T01:02:04.024" v="7371" actId="20577"/>
        <pc:sldMkLst>
          <pc:docMk/>
          <pc:sldMk cId="3084982099" sldId="1171"/>
        </pc:sldMkLst>
        <pc:spChg chg="mod">
          <ac:chgData name="Summer Jung" userId="f55f4652-1e45-4b38-b176-15d95abb47eb" providerId="ADAL" clId="{5CF59126-BCFC-4B51-ADDA-EE01984AF704}" dt="2019-12-24T04:41:37.134" v="2650" actId="20577"/>
          <ac:spMkLst>
            <pc:docMk/>
            <pc:sldMk cId="3084982099" sldId="1171"/>
            <ac:spMk id="2" creationId="{00C81737-E5BC-42AE-8AD7-078F84C73D8B}"/>
          </ac:spMkLst>
        </pc:spChg>
        <pc:spChg chg="add mod">
          <ac:chgData name="Summer Jung" userId="f55f4652-1e45-4b38-b176-15d95abb47eb" providerId="ADAL" clId="{5CF59126-BCFC-4B51-ADDA-EE01984AF704}" dt="2019-12-24T04:36:11.734" v="2469" actId="207"/>
          <ac:spMkLst>
            <pc:docMk/>
            <pc:sldMk cId="3084982099" sldId="1171"/>
            <ac:spMk id="3" creationId="{6B03082F-39B5-4E1F-BA90-D02101961E2E}"/>
          </ac:spMkLst>
        </pc:spChg>
        <pc:spChg chg="add del mod">
          <ac:chgData name="Summer Jung" userId="f55f4652-1e45-4b38-b176-15d95abb47eb" providerId="ADAL" clId="{5CF59126-BCFC-4B51-ADDA-EE01984AF704}" dt="2019-12-24T04:34:28.687" v="2403" actId="478"/>
          <ac:spMkLst>
            <pc:docMk/>
            <pc:sldMk cId="3084982099" sldId="1171"/>
            <ac:spMk id="4" creationId="{BECCD589-73F4-4CCE-BAEC-67007346E8A0}"/>
          </ac:spMkLst>
        </pc:spChg>
        <pc:spChg chg="add mod">
          <ac:chgData name="Summer Jung" userId="f55f4652-1e45-4b38-b176-15d95abb47eb" providerId="ADAL" clId="{5CF59126-BCFC-4B51-ADDA-EE01984AF704}" dt="2020-01-02T01:02:04.024" v="7371" actId="20577"/>
          <ac:spMkLst>
            <pc:docMk/>
            <pc:sldMk cId="3084982099" sldId="1171"/>
            <ac:spMk id="6" creationId="{B1201F9B-047B-479F-AA54-CC82C616A89D}"/>
          </ac:spMkLst>
        </pc:spChg>
        <pc:spChg chg="add del mod">
          <ac:chgData name="Summer Jung" userId="f55f4652-1e45-4b38-b176-15d95abb47eb" providerId="ADAL" clId="{5CF59126-BCFC-4B51-ADDA-EE01984AF704}" dt="2019-12-24T04:34:26.549" v="2401" actId="478"/>
          <ac:spMkLst>
            <pc:docMk/>
            <pc:sldMk cId="3084982099" sldId="1171"/>
            <ac:spMk id="8" creationId="{D3620FB1-5FD9-433C-9BC0-92800B49B5EC}"/>
          </ac:spMkLst>
        </pc:spChg>
        <pc:spChg chg="add del">
          <ac:chgData name="Summer Jung" userId="f55f4652-1e45-4b38-b176-15d95abb47eb" providerId="ADAL" clId="{5CF59126-BCFC-4B51-ADDA-EE01984AF704}" dt="2019-12-24T04:33:53.988" v="2399" actId="478"/>
          <ac:spMkLst>
            <pc:docMk/>
            <pc:sldMk cId="3084982099" sldId="1171"/>
            <ac:spMk id="13" creationId="{BB00D16F-B573-49FB-8ED2-CDF338C8217F}"/>
          </ac:spMkLst>
        </pc:spChg>
        <pc:spChg chg="add mod">
          <ac:chgData name="Summer Jung" userId="f55f4652-1e45-4b38-b176-15d95abb47eb" providerId="ADAL" clId="{5CF59126-BCFC-4B51-ADDA-EE01984AF704}" dt="2019-12-24T04:39:12.372" v="2519" actId="1076"/>
          <ac:spMkLst>
            <pc:docMk/>
            <pc:sldMk cId="3084982099" sldId="1171"/>
            <ac:spMk id="19" creationId="{C9B47781-284F-4C6B-B80F-9D35E7CA99CD}"/>
          </ac:spMkLst>
        </pc:spChg>
        <pc:spChg chg="add mod">
          <ac:chgData name="Summer Jung" userId="f55f4652-1e45-4b38-b176-15d95abb47eb" providerId="ADAL" clId="{5CF59126-BCFC-4B51-ADDA-EE01984AF704}" dt="2019-12-24T04:40:53.691" v="2634" actId="1035"/>
          <ac:spMkLst>
            <pc:docMk/>
            <pc:sldMk cId="3084982099" sldId="1171"/>
            <ac:spMk id="22" creationId="{22474A70-7888-419E-92A1-56162995901D}"/>
          </ac:spMkLst>
        </pc:spChg>
        <pc:picChg chg="add del mod">
          <ac:chgData name="Summer Jung" userId="f55f4652-1e45-4b38-b176-15d95abb47eb" providerId="ADAL" clId="{5CF59126-BCFC-4B51-ADDA-EE01984AF704}" dt="2019-12-23T06:39:10.698" v="1000" actId="478"/>
          <ac:picMkLst>
            <pc:docMk/>
            <pc:sldMk cId="3084982099" sldId="1171"/>
            <ac:picMk id="3" creationId="{57C5B362-E159-4CEF-839A-C57B561D006F}"/>
          </ac:picMkLst>
        </pc:picChg>
        <pc:picChg chg="add del mod">
          <ac:chgData name="Summer Jung" userId="f55f4652-1e45-4b38-b176-15d95abb47eb" providerId="ADAL" clId="{5CF59126-BCFC-4B51-ADDA-EE01984AF704}" dt="2019-12-23T06:40:40.110" v="1024" actId="478"/>
          <ac:picMkLst>
            <pc:docMk/>
            <pc:sldMk cId="3084982099" sldId="1171"/>
            <ac:picMk id="5" creationId="{0ED205D4-D78A-42E4-B06C-F9C0746BF7BA}"/>
          </ac:picMkLst>
        </pc:picChg>
        <pc:picChg chg="add mod ord">
          <ac:chgData name="Summer Jung" userId="f55f4652-1e45-4b38-b176-15d95abb47eb" providerId="ADAL" clId="{5CF59126-BCFC-4B51-ADDA-EE01984AF704}" dt="2019-12-23T06:39:31.771" v="1017" actId="14861"/>
          <ac:picMkLst>
            <pc:docMk/>
            <pc:sldMk cId="3084982099" sldId="1171"/>
            <ac:picMk id="14" creationId="{972EED54-84CE-40E5-BC97-35F79F10F9D7}"/>
          </ac:picMkLst>
        </pc:picChg>
        <pc:picChg chg="add mod ord">
          <ac:chgData name="Summer Jung" userId="f55f4652-1e45-4b38-b176-15d95abb47eb" providerId="ADAL" clId="{5CF59126-BCFC-4B51-ADDA-EE01984AF704}" dt="2019-12-24T04:37:41.224" v="2499" actId="1076"/>
          <ac:picMkLst>
            <pc:docMk/>
            <pc:sldMk cId="3084982099" sldId="1171"/>
            <ac:picMk id="15" creationId="{01F3F4B5-7DD1-4E11-91F6-0F932FF23B99}"/>
          </ac:picMkLst>
        </pc:picChg>
        <pc:picChg chg="add del mod">
          <ac:chgData name="Summer Jung" userId="f55f4652-1e45-4b38-b176-15d95abb47eb" providerId="ADAL" clId="{5CF59126-BCFC-4B51-ADDA-EE01984AF704}" dt="2019-12-23T06:42:53.900" v="1060" actId="478"/>
          <ac:picMkLst>
            <pc:docMk/>
            <pc:sldMk cId="3084982099" sldId="1171"/>
            <ac:picMk id="15" creationId="{53EBD860-C10F-4D45-AB92-F9E91CB9D912}"/>
          </ac:picMkLst>
        </pc:picChg>
        <pc:cxnChg chg="add del mod">
          <ac:chgData name="Summer Jung" userId="f55f4652-1e45-4b38-b176-15d95abb47eb" providerId="ADAL" clId="{5CF59126-BCFC-4B51-ADDA-EE01984AF704}" dt="2019-12-24T04:38:10.314" v="2509" actId="478"/>
          <ac:cxnSpMkLst>
            <pc:docMk/>
            <pc:sldMk cId="3084982099" sldId="1171"/>
            <ac:cxnSpMk id="7" creationId="{41F87E58-BF1A-4FC7-BDCB-A8186CC18E27}"/>
          </ac:cxnSpMkLst>
        </pc:cxnChg>
        <pc:cxnChg chg="add del mod">
          <ac:chgData name="Summer Jung" userId="f55f4652-1e45-4b38-b176-15d95abb47eb" providerId="ADAL" clId="{5CF59126-BCFC-4B51-ADDA-EE01984AF704}" dt="2019-12-24T04:34:27.686" v="2402" actId="478"/>
          <ac:cxnSpMkLst>
            <pc:docMk/>
            <pc:sldMk cId="3084982099" sldId="1171"/>
            <ac:cxnSpMk id="9" creationId="{A4B6CC6C-BE0F-458A-A50C-64EE0FBA95FC}"/>
          </ac:cxnSpMkLst>
        </pc:cxnChg>
        <pc:cxnChg chg="add del mod">
          <ac:chgData name="Summer Jung" userId="f55f4652-1e45-4b38-b176-15d95abb47eb" providerId="ADAL" clId="{5CF59126-BCFC-4B51-ADDA-EE01984AF704}" dt="2019-12-24T04:34:29.634" v="2404" actId="478"/>
          <ac:cxnSpMkLst>
            <pc:docMk/>
            <pc:sldMk cId="3084982099" sldId="1171"/>
            <ac:cxnSpMk id="10" creationId="{193397E5-E032-4DBD-BBD1-03F8E2E3ABE1}"/>
          </ac:cxnSpMkLst>
        </pc:cxnChg>
        <pc:cxnChg chg="add del mod">
          <ac:chgData name="Summer Jung" userId="f55f4652-1e45-4b38-b176-15d95abb47eb" providerId="ADAL" clId="{5CF59126-BCFC-4B51-ADDA-EE01984AF704}" dt="2019-12-24T04:34:31.650" v="2406" actId="478"/>
          <ac:cxnSpMkLst>
            <pc:docMk/>
            <pc:sldMk cId="3084982099" sldId="1171"/>
            <ac:cxnSpMk id="11" creationId="{65F6F5D7-21A9-4B20-839B-35C13806B03C}"/>
          </ac:cxnSpMkLst>
        </pc:cxnChg>
        <pc:cxnChg chg="add del mod">
          <ac:chgData name="Summer Jung" userId="f55f4652-1e45-4b38-b176-15d95abb47eb" providerId="ADAL" clId="{5CF59126-BCFC-4B51-ADDA-EE01984AF704}" dt="2019-12-24T04:34:30.891" v="2405" actId="478"/>
          <ac:cxnSpMkLst>
            <pc:docMk/>
            <pc:sldMk cId="3084982099" sldId="1171"/>
            <ac:cxnSpMk id="12" creationId="{4BC09BF9-3BBD-46D1-A6EE-C1E08B50F150}"/>
          </ac:cxnSpMkLst>
        </pc:cxnChg>
        <pc:cxnChg chg="add mod">
          <ac:chgData name="Summer Jung" userId="f55f4652-1e45-4b38-b176-15d95abb47eb" providerId="ADAL" clId="{5CF59126-BCFC-4B51-ADDA-EE01984AF704}" dt="2019-12-24T04:40:58.180" v="2642" actId="1035"/>
          <ac:cxnSpMkLst>
            <pc:docMk/>
            <pc:sldMk cId="3084982099" sldId="1171"/>
            <ac:cxnSpMk id="18" creationId="{87563E96-7DA7-4B2A-B2FD-26EFCC7BBB9C}"/>
          </ac:cxnSpMkLst>
        </pc:cxnChg>
        <pc:cxnChg chg="add mod">
          <ac:chgData name="Summer Jung" userId="f55f4652-1e45-4b38-b176-15d95abb47eb" providerId="ADAL" clId="{5CF59126-BCFC-4B51-ADDA-EE01984AF704}" dt="2020-01-02T00:59:18.313" v="7297" actId="14100"/>
          <ac:cxnSpMkLst>
            <pc:docMk/>
            <pc:sldMk cId="3084982099" sldId="1171"/>
            <ac:cxnSpMk id="21" creationId="{66F1AB76-D9C7-4089-A878-42EE47BA206E}"/>
          </ac:cxnSpMkLst>
        </pc:cxnChg>
      </pc:sldChg>
      <pc:sldChg chg="addSp delSp modSp add modNotesTx">
        <pc:chgData name="Summer Jung" userId="f55f4652-1e45-4b38-b176-15d95abb47eb" providerId="ADAL" clId="{5CF59126-BCFC-4B51-ADDA-EE01984AF704}" dt="2020-01-02T01:00:11.853" v="7344"/>
        <pc:sldMkLst>
          <pc:docMk/>
          <pc:sldMk cId="1801339351" sldId="1172"/>
        </pc:sldMkLst>
        <pc:spChg chg="mod">
          <ac:chgData name="Summer Jung" userId="f55f4652-1e45-4b38-b176-15d95abb47eb" providerId="ADAL" clId="{5CF59126-BCFC-4B51-ADDA-EE01984AF704}" dt="2019-12-23T05:52:15.261" v="238" actId="20577"/>
          <ac:spMkLst>
            <pc:docMk/>
            <pc:sldMk cId="1801339351" sldId="1172"/>
            <ac:spMk id="2" creationId="{00C81737-E5BC-42AE-8AD7-078F84C73D8B}"/>
          </ac:spMkLst>
        </pc:spChg>
        <pc:spChg chg="add mod">
          <ac:chgData name="Summer Jung" userId="f55f4652-1e45-4b38-b176-15d95abb47eb" providerId="ADAL" clId="{5CF59126-BCFC-4B51-ADDA-EE01984AF704}" dt="2019-12-24T05:54:52.144" v="3292" actId="1076"/>
          <ac:spMkLst>
            <pc:docMk/>
            <pc:sldMk cId="1801339351" sldId="1172"/>
            <ac:spMk id="4" creationId="{F46CDADE-F98D-4404-8107-66C253D12538}"/>
          </ac:spMkLst>
        </pc:spChg>
        <pc:spChg chg="add mod">
          <ac:chgData name="Summer Jung" userId="f55f4652-1e45-4b38-b176-15d95abb47eb" providerId="ADAL" clId="{5CF59126-BCFC-4B51-ADDA-EE01984AF704}" dt="2019-12-24T05:54:38.021" v="3275" actId="1038"/>
          <ac:spMkLst>
            <pc:docMk/>
            <pc:sldMk cId="1801339351" sldId="1172"/>
            <ac:spMk id="5" creationId="{C8E75E3B-1101-4B54-98D9-431F0052B9FB}"/>
          </ac:spMkLst>
        </pc:spChg>
        <pc:spChg chg="add mod">
          <ac:chgData name="Summer Jung" userId="f55f4652-1e45-4b38-b176-15d95abb47eb" providerId="ADAL" clId="{5CF59126-BCFC-4B51-ADDA-EE01984AF704}" dt="2019-12-24T05:55:50.794" v="3321" actId="1038"/>
          <ac:spMkLst>
            <pc:docMk/>
            <pc:sldMk cId="1801339351" sldId="1172"/>
            <ac:spMk id="6" creationId="{51FB55FA-FC2E-430D-9A5C-68C3C0DFCF05}"/>
          </ac:spMkLst>
        </pc:spChg>
        <pc:spChg chg="add mod">
          <ac:chgData name="Summer Jung" userId="f55f4652-1e45-4b38-b176-15d95abb47eb" providerId="ADAL" clId="{5CF59126-BCFC-4B51-ADDA-EE01984AF704}" dt="2019-12-24T05:54:42.425" v="3276" actId="1076"/>
          <ac:spMkLst>
            <pc:docMk/>
            <pc:sldMk cId="1801339351" sldId="1172"/>
            <ac:spMk id="7" creationId="{FD12D570-B12F-4EDD-8BA9-E0EC1C61D829}"/>
          </ac:spMkLst>
        </pc:spChg>
        <pc:spChg chg="add del mod">
          <ac:chgData name="Summer Jung" userId="f55f4652-1e45-4b38-b176-15d95abb47eb" providerId="ADAL" clId="{5CF59126-BCFC-4B51-ADDA-EE01984AF704}" dt="2019-12-24T05:42:09.798" v="3054" actId="478"/>
          <ac:spMkLst>
            <pc:docMk/>
            <pc:sldMk cId="1801339351" sldId="1172"/>
            <ac:spMk id="8" creationId="{263830D0-2790-493F-A05E-D9099AF407AF}"/>
          </ac:spMkLst>
        </pc:spChg>
        <pc:spChg chg="add mod">
          <ac:chgData name="Summer Jung" userId="f55f4652-1e45-4b38-b176-15d95abb47eb" providerId="ADAL" clId="{5CF59126-BCFC-4B51-ADDA-EE01984AF704}" dt="2019-12-24T05:54:48.367" v="3291" actId="1038"/>
          <ac:spMkLst>
            <pc:docMk/>
            <pc:sldMk cId="1801339351" sldId="1172"/>
            <ac:spMk id="9" creationId="{E94725A8-9FF7-4219-A5C9-EC6946E8370E}"/>
          </ac:spMkLst>
        </pc:spChg>
        <pc:spChg chg="add del mod">
          <ac:chgData name="Summer Jung" userId="f55f4652-1e45-4b38-b176-15d95abb47eb" providerId="ADAL" clId="{5CF59126-BCFC-4B51-ADDA-EE01984AF704}" dt="2019-12-23T07:17:58.040" v="1692" actId="478"/>
          <ac:spMkLst>
            <pc:docMk/>
            <pc:sldMk cId="1801339351" sldId="1172"/>
            <ac:spMk id="10" creationId="{F6A1C1D0-CD66-47CD-B99D-452E3B33481B}"/>
          </ac:spMkLst>
        </pc:spChg>
        <pc:spChg chg="add mod">
          <ac:chgData name="Summer Jung" userId="f55f4652-1e45-4b38-b176-15d95abb47eb" providerId="ADAL" clId="{5CF59126-BCFC-4B51-ADDA-EE01984AF704}" dt="2019-12-24T05:55:26.280" v="3305" actId="14100"/>
          <ac:spMkLst>
            <pc:docMk/>
            <pc:sldMk cId="1801339351" sldId="1172"/>
            <ac:spMk id="11" creationId="{A79DE8D0-1524-49BB-B09E-4C80FF39704A}"/>
          </ac:spMkLst>
        </pc:spChg>
        <pc:spChg chg="add mod">
          <ac:chgData name="Summer Jung" userId="f55f4652-1e45-4b38-b176-15d95abb47eb" providerId="ADAL" clId="{5CF59126-BCFC-4B51-ADDA-EE01984AF704}" dt="2020-01-02T01:00:11.853" v="7344"/>
          <ac:spMkLst>
            <pc:docMk/>
            <pc:sldMk cId="1801339351" sldId="1172"/>
            <ac:spMk id="12" creationId="{041F370E-0962-4338-BD4A-337EDDDB0CBF}"/>
          </ac:spMkLst>
        </pc:spChg>
        <pc:spChg chg="add del">
          <ac:chgData name="Summer Jung" userId="f55f4652-1e45-4b38-b176-15d95abb47eb" providerId="ADAL" clId="{5CF59126-BCFC-4B51-ADDA-EE01984AF704}" dt="2019-12-24T04:44:14.428" v="2842" actId="478"/>
          <ac:spMkLst>
            <pc:docMk/>
            <pc:sldMk cId="1801339351" sldId="1172"/>
            <ac:spMk id="13" creationId="{856F732A-8C4D-4764-9F56-2A6A09DEC111}"/>
          </ac:spMkLst>
        </pc:spChg>
        <pc:spChg chg="add mod">
          <ac:chgData name="Summer Jung" userId="f55f4652-1e45-4b38-b176-15d95abb47eb" providerId="ADAL" clId="{5CF59126-BCFC-4B51-ADDA-EE01984AF704}" dt="2019-12-24T05:55:09.751" v="3298" actId="1035"/>
          <ac:spMkLst>
            <pc:docMk/>
            <pc:sldMk cId="1801339351" sldId="1172"/>
            <ac:spMk id="15" creationId="{7522F225-24A6-47CB-A300-171FFE1E3D21}"/>
          </ac:spMkLst>
        </pc:spChg>
        <pc:spChg chg="add del">
          <ac:chgData name="Summer Jung" userId="f55f4652-1e45-4b38-b176-15d95abb47eb" providerId="ADAL" clId="{5CF59126-BCFC-4B51-ADDA-EE01984AF704}" dt="2019-12-24T05:48:50.166" v="3091" actId="478"/>
          <ac:spMkLst>
            <pc:docMk/>
            <pc:sldMk cId="1801339351" sldId="1172"/>
            <ac:spMk id="16" creationId="{08D2F33C-F2F3-49E2-B457-9418281EDBA5}"/>
          </ac:spMkLst>
        </pc:spChg>
        <pc:spChg chg="add del">
          <ac:chgData name="Summer Jung" userId="f55f4652-1e45-4b38-b176-15d95abb47eb" providerId="ADAL" clId="{5CF59126-BCFC-4B51-ADDA-EE01984AF704}" dt="2019-12-24T05:56:41.790" v="3363" actId="478"/>
          <ac:spMkLst>
            <pc:docMk/>
            <pc:sldMk cId="1801339351" sldId="1172"/>
            <ac:spMk id="17" creationId="{798630E9-6569-463A-B61C-B38A96D81DBD}"/>
          </ac:spMkLst>
        </pc:spChg>
        <pc:picChg chg="add del mod">
          <ac:chgData name="Summer Jung" userId="f55f4652-1e45-4b38-b176-15d95abb47eb" providerId="ADAL" clId="{5CF59126-BCFC-4B51-ADDA-EE01984AF704}" dt="2019-12-23T07:17:56.138" v="1691" actId="478"/>
          <ac:picMkLst>
            <pc:docMk/>
            <pc:sldMk cId="1801339351" sldId="1172"/>
            <ac:picMk id="3" creationId="{28D301CA-31B3-4DF1-975F-3DFD14AC8451}"/>
          </ac:picMkLst>
        </pc:picChg>
        <pc:picChg chg="add del mod ord modCrop">
          <ac:chgData name="Summer Jung" userId="f55f4652-1e45-4b38-b176-15d95abb47eb" providerId="ADAL" clId="{5CF59126-BCFC-4B51-ADDA-EE01984AF704}" dt="2019-12-24T05:52:10.433" v="3203" actId="478"/>
          <ac:picMkLst>
            <pc:docMk/>
            <pc:sldMk cId="1801339351" sldId="1172"/>
            <ac:picMk id="3" creationId="{6B1A63F7-BF9B-40D8-95F6-35E55E768C5F}"/>
          </ac:picMkLst>
        </pc:picChg>
        <pc:picChg chg="add mod ord">
          <ac:chgData name="Summer Jung" userId="f55f4652-1e45-4b38-b176-15d95abb47eb" providerId="ADAL" clId="{5CF59126-BCFC-4B51-ADDA-EE01984AF704}" dt="2019-12-24T05:55:13.014" v="3300" actId="1076"/>
          <ac:picMkLst>
            <pc:docMk/>
            <pc:sldMk cId="1801339351" sldId="1172"/>
            <ac:picMk id="10" creationId="{7A4A5023-808E-4A16-9D39-B235C3221C45}"/>
          </ac:picMkLst>
        </pc:picChg>
        <pc:picChg chg="add del mod ord">
          <ac:chgData name="Summer Jung" userId="f55f4652-1e45-4b38-b176-15d95abb47eb" providerId="ADAL" clId="{5CF59126-BCFC-4B51-ADDA-EE01984AF704}" dt="2019-12-24T05:48:52.195" v="3092" actId="478"/>
          <ac:picMkLst>
            <pc:docMk/>
            <pc:sldMk cId="1801339351" sldId="1172"/>
            <ac:picMk id="14" creationId="{84556FF3-F9B1-4415-B9C1-85F10DEF7B29}"/>
          </ac:picMkLst>
        </pc:picChg>
      </pc:sldChg>
      <pc:sldChg chg="addSp delSp modSp add modNotesTx">
        <pc:chgData name="Summer Jung" userId="f55f4652-1e45-4b38-b176-15d95abb47eb" providerId="ADAL" clId="{5CF59126-BCFC-4B51-ADDA-EE01984AF704}" dt="2020-01-02T01:04:39.202" v="7420"/>
        <pc:sldMkLst>
          <pc:docMk/>
          <pc:sldMk cId="3755699841" sldId="1177"/>
        </pc:sldMkLst>
        <pc:spChg chg="mod">
          <ac:chgData name="Summer Jung" userId="f55f4652-1e45-4b38-b176-15d95abb47eb" providerId="ADAL" clId="{5CF59126-BCFC-4B51-ADDA-EE01984AF704}" dt="2019-12-24T06:18:58.093" v="3754" actId="20577"/>
          <ac:spMkLst>
            <pc:docMk/>
            <pc:sldMk cId="3755699841" sldId="1177"/>
            <ac:spMk id="2" creationId="{00C81737-E5BC-42AE-8AD7-078F84C73D8B}"/>
          </ac:spMkLst>
        </pc:spChg>
        <pc:spChg chg="add del mod">
          <ac:chgData name="Summer Jung" userId="f55f4652-1e45-4b38-b176-15d95abb47eb" providerId="ADAL" clId="{5CF59126-BCFC-4B51-ADDA-EE01984AF704}" dt="2019-12-24T06:46:52.250" v="3913" actId="478"/>
          <ac:spMkLst>
            <pc:docMk/>
            <pc:sldMk cId="3755699841" sldId="1177"/>
            <ac:spMk id="4" creationId="{AFAF5C7F-4BD6-49A9-8B03-672A6EAF0F01}"/>
          </ac:spMkLst>
        </pc:spChg>
        <pc:spChg chg="add mod">
          <ac:chgData name="Summer Jung" userId="f55f4652-1e45-4b38-b176-15d95abb47eb" providerId="ADAL" clId="{5CF59126-BCFC-4B51-ADDA-EE01984AF704}" dt="2019-12-24T06:47:39.569" v="3919" actId="1076"/>
          <ac:spMkLst>
            <pc:docMk/>
            <pc:sldMk cId="3755699841" sldId="1177"/>
            <ac:spMk id="5" creationId="{4F704A7E-0204-4837-92D9-76F479095E8D}"/>
          </ac:spMkLst>
        </pc:spChg>
        <pc:spChg chg="add mod">
          <ac:chgData name="Summer Jung" userId="f55f4652-1e45-4b38-b176-15d95abb47eb" providerId="ADAL" clId="{5CF59126-BCFC-4B51-ADDA-EE01984AF704}" dt="2019-12-24T06:48:22.623" v="3963" actId="1036"/>
          <ac:spMkLst>
            <pc:docMk/>
            <pc:sldMk cId="3755699841" sldId="1177"/>
            <ac:spMk id="6" creationId="{1B08DE83-A703-4DE4-A093-10FC542FE5C2}"/>
          </ac:spMkLst>
        </pc:spChg>
        <pc:spChg chg="add mod">
          <ac:chgData name="Summer Jung" userId="f55f4652-1e45-4b38-b176-15d95abb47eb" providerId="ADAL" clId="{5CF59126-BCFC-4B51-ADDA-EE01984AF704}" dt="2020-01-02T01:04:39.202" v="7420"/>
          <ac:spMkLst>
            <pc:docMk/>
            <pc:sldMk cId="3755699841" sldId="1177"/>
            <ac:spMk id="7" creationId="{3B346539-0455-41FA-9C6D-7DB13B01C28B}"/>
          </ac:spMkLst>
        </pc:spChg>
        <pc:spChg chg="add del mod">
          <ac:chgData name="Summer Jung" userId="f55f4652-1e45-4b38-b176-15d95abb47eb" providerId="ADAL" clId="{5CF59126-BCFC-4B51-ADDA-EE01984AF704}" dt="2019-12-24T06:45:01.232" v="3888" actId="478"/>
          <ac:spMkLst>
            <pc:docMk/>
            <pc:sldMk cId="3755699841" sldId="1177"/>
            <ac:spMk id="9" creationId="{7FC28388-F7C6-4DE1-8F72-B2786F45370A}"/>
          </ac:spMkLst>
        </pc:spChg>
        <pc:spChg chg="add del">
          <ac:chgData name="Summer Jung" userId="f55f4652-1e45-4b38-b176-15d95abb47eb" providerId="ADAL" clId="{5CF59126-BCFC-4B51-ADDA-EE01984AF704}" dt="2019-12-24T06:19:05.202" v="3755" actId="478"/>
          <ac:spMkLst>
            <pc:docMk/>
            <pc:sldMk cId="3755699841" sldId="1177"/>
            <ac:spMk id="11" creationId="{A08D17ED-1ED8-481E-BC32-8811CC425B93}"/>
          </ac:spMkLst>
        </pc:spChg>
        <pc:spChg chg="add mod">
          <ac:chgData name="Summer Jung" userId="f55f4652-1e45-4b38-b176-15d95abb47eb" providerId="ADAL" clId="{5CF59126-BCFC-4B51-ADDA-EE01984AF704}" dt="2019-12-24T06:46:46.958" v="3912" actId="14100"/>
          <ac:spMkLst>
            <pc:docMk/>
            <pc:sldMk cId="3755699841" sldId="1177"/>
            <ac:spMk id="14" creationId="{9C431A4B-7EA6-42AE-BDD7-76E6B03B867E}"/>
          </ac:spMkLst>
        </pc:spChg>
        <pc:picChg chg="add del mod">
          <ac:chgData name="Summer Jung" userId="f55f4652-1e45-4b38-b176-15d95abb47eb" providerId="ADAL" clId="{5CF59126-BCFC-4B51-ADDA-EE01984AF704}" dt="2019-12-24T06:44:06.045" v="3771" actId="478"/>
          <ac:picMkLst>
            <pc:docMk/>
            <pc:sldMk cId="3755699841" sldId="1177"/>
            <ac:picMk id="3" creationId="{D61A3C16-C448-478C-8B6C-5328C3CC5811}"/>
          </ac:picMkLst>
        </pc:picChg>
        <pc:picChg chg="add del mod">
          <ac:chgData name="Summer Jung" userId="f55f4652-1e45-4b38-b176-15d95abb47eb" providerId="ADAL" clId="{5CF59126-BCFC-4B51-ADDA-EE01984AF704}" dt="2019-12-24T06:46:11.361" v="3895" actId="478"/>
          <ac:picMkLst>
            <pc:docMk/>
            <pc:sldMk cId="3755699841" sldId="1177"/>
            <ac:picMk id="8" creationId="{2F7C4029-088B-40DE-A878-0D48C95C6F3F}"/>
          </ac:picMkLst>
        </pc:picChg>
        <pc:picChg chg="add mod ord modCrop">
          <ac:chgData name="Summer Jung" userId="f55f4652-1e45-4b38-b176-15d95abb47eb" providerId="ADAL" clId="{5CF59126-BCFC-4B51-ADDA-EE01984AF704}" dt="2019-12-24T06:44:34.526" v="3887" actId="1038"/>
          <ac:picMkLst>
            <pc:docMk/>
            <pc:sldMk cId="3755699841" sldId="1177"/>
            <ac:picMk id="12" creationId="{E14C40D2-D8F7-4BE3-A128-AB01CB4D4AB6}"/>
          </ac:picMkLst>
        </pc:picChg>
        <pc:picChg chg="add mod">
          <ac:chgData name="Summer Jung" userId="f55f4652-1e45-4b38-b176-15d95abb47eb" providerId="ADAL" clId="{5CF59126-BCFC-4B51-ADDA-EE01984AF704}" dt="2019-12-24T06:47:35.070" v="3918" actId="2085"/>
          <ac:picMkLst>
            <pc:docMk/>
            <pc:sldMk cId="3755699841" sldId="1177"/>
            <ac:picMk id="13" creationId="{021DAFF3-9FEB-4E9E-8590-F8E5D256E5C7}"/>
          </ac:picMkLst>
        </pc:picChg>
        <pc:cxnChg chg="add del mod">
          <ac:chgData name="Summer Jung" userId="f55f4652-1e45-4b38-b176-15d95abb47eb" providerId="ADAL" clId="{5CF59126-BCFC-4B51-ADDA-EE01984AF704}" dt="2019-12-24T06:45:03.571" v="3889" actId="478"/>
          <ac:cxnSpMkLst>
            <pc:docMk/>
            <pc:sldMk cId="3755699841" sldId="1177"/>
            <ac:cxnSpMk id="10" creationId="{FCE6BA65-DAFD-4B57-AED7-D007F3C7E014}"/>
          </ac:cxnSpMkLst>
        </pc:cxnChg>
        <pc:cxnChg chg="add mod">
          <ac:chgData name="Summer Jung" userId="f55f4652-1e45-4b38-b176-15d95abb47eb" providerId="ADAL" clId="{5CF59126-BCFC-4B51-ADDA-EE01984AF704}" dt="2019-12-24T06:47:29.379" v="3917" actId="14100"/>
          <ac:cxnSpMkLst>
            <pc:docMk/>
            <pc:sldMk cId="3755699841" sldId="1177"/>
            <ac:cxnSpMk id="16" creationId="{978D2F44-B561-4D63-A526-ABE3778F45A2}"/>
          </ac:cxnSpMkLst>
        </pc:cxnChg>
      </pc:sldChg>
      <pc:sldChg chg="addSp delSp modSp add">
        <pc:chgData name="Summer Jung" userId="f55f4652-1e45-4b38-b176-15d95abb47eb" providerId="ADAL" clId="{5CF59126-BCFC-4B51-ADDA-EE01984AF704}" dt="2019-12-24T07:17:06.267" v="4531"/>
        <pc:sldMkLst>
          <pc:docMk/>
          <pc:sldMk cId="1495099801" sldId="1178"/>
        </pc:sldMkLst>
        <pc:spChg chg="mod">
          <ac:chgData name="Summer Jung" userId="f55f4652-1e45-4b38-b176-15d95abb47eb" providerId="ADAL" clId="{5CF59126-BCFC-4B51-ADDA-EE01984AF704}" dt="2019-12-23T05:59:28.703" v="715"/>
          <ac:spMkLst>
            <pc:docMk/>
            <pc:sldMk cId="1495099801" sldId="1178"/>
            <ac:spMk id="2" creationId="{00C81737-E5BC-42AE-8AD7-078F84C73D8B}"/>
          </ac:spMkLst>
        </pc:spChg>
        <pc:spChg chg="add mod">
          <ac:chgData name="Summer Jung" userId="f55f4652-1e45-4b38-b176-15d95abb47eb" providerId="ADAL" clId="{5CF59126-BCFC-4B51-ADDA-EE01984AF704}" dt="2019-12-24T06:58:06.428" v="4090" actId="1038"/>
          <ac:spMkLst>
            <pc:docMk/>
            <pc:sldMk cId="1495099801" sldId="1178"/>
            <ac:spMk id="4" creationId="{1630D641-36EB-4502-9FCB-3D1872A9FD4E}"/>
          </ac:spMkLst>
        </pc:spChg>
        <pc:spChg chg="add mod">
          <ac:chgData name="Summer Jung" userId="f55f4652-1e45-4b38-b176-15d95abb47eb" providerId="ADAL" clId="{5CF59126-BCFC-4B51-ADDA-EE01984AF704}" dt="2019-12-24T07:08:31.205" v="4193" actId="1076"/>
          <ac:spMkLst>
            <pc:docMk/>
            <pc:sldMk cId="1495099801" sldId="1178"/>
            <ac:spMk id="5" creationId="{550F9DC8-B237-4237-BB9F-41FE4FE4C067}"/>
          </ac:spMkLst>
        </pc:spChg>
        <pc:spChg chg="add mod">
          <ac:chgData name="Summer Jung" userId="f55f4652-1e45-4b38-b176-15d95abb47eb" providerId="ADAL" clId="{5CF59126-BCFC-4B51-ADDA-EE01984AF704}" dt="2019-12-24T07:08:59.114" v="4243" actId="14100"/>
          <ac:spMkLst>
            <pc:docMk/>
            <pc:sldMk cId="1495099801" sldId="1178"/>
            <ac:spMk id="6" creationId="{369097E3-73EA-4478-9310-9C4A812122C2}"/>
          </ac:spMkLst>
        </pc:spChg>
        <pc:spChg chg="add mod">
          <ac:chgData name="Summer Jung" userId="f55f4652-1e45-4b38-b176-15d95abb47eb" providerId="ADAL" clId="{5CF59126-BCFC-4B51-ADDA-EE01984AF704}" dt="2019-12-24T07:09:03.665" v="4244" actId="1076"/>
          <ac:spMkLst>
            <pc:docMk/>
            <pc:sldMk cId="1495099801" sldId="1178"/>
            <ac:spMk id="7" creationId="{EBB59911-29C8-47A8-BB50-49258F539D13}"/>
          </ac:spMkLst>
        </pc:spChg>
        <pc:spChg chg="add del mod">
          <ac:chgData name="Summer Jung" userId="f55f4652-1e45-4b38-b176-15d95abb47eb" providerId="ADAL" clId="{5CF59126-BCFC-4B51-ADDA-EE01984AF704}" dt="2019-12-24T07:08:23.166" v="4191" actId="478"/>
          <ac:spMkLst>
            <pc:docMk/>
            <pc:sldMk cId="1495099801" sldId="1178"/>
            <ac:spMk id="8" creationId="{AC7A52DD-D73F-4C16-9947-C75C5358C246}"/>
          </ac:spMkLst>
        </pc:spChg>
        <pc:spChg chg="add mod">
          <ac:chgData name="Summer Jung" userId="f55f4652-1e45-4b38-b176-15d95abb47eb" providerId="ADAL" clId="{5CF59126-BCFC-4B51-ADDA-EE01984AF704}" dt="2019-12-24T07:08:59.114" v="4243" actId="14100"/>
          <ac:spMkLst>
            <pc:docMk/>
            <pc:sldMk cId="1495099801" sldId="1178"/>
            <ac:spMk id="9" creationId="{881D93DC-7C72-4012-8F36-9435419D9092}"/>
          </ac:spMkLst>
        </pc:spChg>
        <pc:spChg chg="add del mod">
          <ac:chgData name="Summer Jung" userId="f55f4652-1e45-4b38-b176-15d95abb47eb" providerId="ADAL" clId="{5CF59126-BCFC-4B51-ADDA-EE01984AF704}" dt="2019-12-24T06:56:04.229" v="4043" actId="478"/>
          <ac:spMkLst>
            <pc:docMk/>
            <pc:sldMk cId="1495099801" sldId="1178"/>
            <ac:spMk id="10" creationId="{A818ADA0-B6C3-4DA2-8F6A-0FFD0DF6A2D7}"/>
          </ac:spMkLst>
        </pc:spChg>
        <pc:spChg chg="add del">
          <ac:chgData name="Summer Jung" userId="f55f4652-1e45-4b38-b176-15d95abb47eb" providerId="ADAL" clId="{5CF59126-BCFC-4B51-ADDA-EE01984AF704}" dt="2019-12-24T06:52:36.351" v="4007" actId="478"/>
          <ac:spMkLst>
            <pc:docMk/>
            <pc:sldMk cId="1495099801" sldId="1178"/>
            <ac:spMk id="12" creationId="{D126EF9E-0DF3-44AD-904E-C01FBD9E6476}"/>
          </ac:spMkLst>
        </pc:spChg>
        <pc:spChg chg="add mod ord">
          <ac:chgData name="Summer Jung" userId="f55f4652-1e45-4b38-b176-15d95abb47eb" providerId="ADAL" clId="{5CF59126-BCFC-4B51-ADDA-EE01984AF704}" dt="2019-12-24T07:11:14.510" v="4458" actId="1036"/>
          <ac:spMkLst>
            <pc:docMk/>
            <pc:sldMk cId="1495099801" sldId="1178"/>
            <ac:spMk id="14" creationId="{62B9A6EA-C81D-4F80-B6ED-6AB89C6DBB15}"/>
          </ac:spMkLst>
        </pc:spChg>
        <pc:spChg chg="add del">
          <ac:chgData name="Summer Jung" userId="f55f4652-1e45-4b38-b176-15d95abb47eb" providerId="ADAL" clId="{5CF59126-BCFC-4B51-ADDA-EE01984AF704}" dt="2019-12-24T06:56:25.418" v="4046"/>
          <ac:spMkLst>
            <pc:docMk/>
            <pc:sldMk cId="1495099801" sldId="1178"/>
            <ac:spMk id="15" creationId="{FB88109F-CAFC-460C-A5CF-C2E9E9233292}"/>
          </ac:spMkLst>
        </pc:spChg>
        <pc:spChg chg="add del">
          <ac:chgData name="Summer Jung" userId="f55f4652-1e45-4b38-b176-15d95abb47eb" providerId="ADAL" clId="{5CF59126-BCFC-4B51-ADDA-EE01984AF704}" dt="2019-12-24T06:56:59.369" v="4052" actId="478"/>
          <ac:spMkLst>
            <pc:docMk/>
            <pc:sldMk cId="1495099801" sldId="1178"/>
            <ac:spMk id="16" creationId="{998B252A-A8C1-48EB-B584-EF4536D67AA5}"/>
          </ac:spMkLst>
        </pc:spChg>
        <pc:spChg chg="add del mod">
          <ac:chgData name="Summer Jung" userId="f55f4652-1e45-4b38-b176-15d95abb47eb" providerId="ADAL" clId="{5CF59126-BCFC-4B51-ADDA-EE01984AF704}" dt="2019-12-24T07:09:29.155" v="4248"/>
          <ac:spMkLst>
            <pc:docMk/>
            <pc:sldMk cId="1495099801" sldId="1178"/>
            <ac:spMk id="17" creationId="{C0967DDE-ECAF-4971-9155-F7E164294BE9}"/>
          </ac:spMkLst>
        </pc:spChg>
        <pc:spChg chg="add del">
          <ac:chgData name="Summer Jung" userId="f55f4652-1e45-4b38-b176-15d95abb47eb" providerId="ADAL" clId="{5CF59126-BCFC-4B51-ADDA-EE01984AF704}" dt="2019-12-24T07:11:16.972" v="4459" actId="478"/>
          <ac:spMkLst>
            <pc:docMk/>
            <pc:sldMk cId="1495099801" sldId="1178"/>
            <ac:spMk id="18" creationId="{1A2BA4AE-E728-4688-9886-E5DD93416413}"/>
          </ac:spMkLst>
        </pc:spChg>
        <pc:spChg chg="add del">
          <ac:chgData name="Summer Jung" userId="f55f4652-1e45-4b38-b176-15d95abb47eb" providerId="ADAL" clId="{5CF59126-BCFC-4B51-ADDA-EE01984AF704}" dt="2019-12-24T07:17:06.267" v="4531"/>
          <ac:spMkLst>
            <pc:docMk/>
            <pc:sldMk cId="1495099801" sldId="1178"/>
            <ac:spMk id="19" creationId="{5B2D180E-5614-4836-B544-058C5624C6A7}"/>
          </ac:spMkLst>
        </pc:spChg>
        <pc:picChg chg="add del mod">
          <ac:chgData name="Summer Jung" userId="f55f4652-1e45-4b38-b176-15d95abb47eb" providerId="ADAL" clId="{5CF59126-BCFC-4B51-ADDA-EE01984AF704}" dt="2019-12-24T06:52:19.306" v="3990" actId="478"/>
          <ac:picMkLst>
            <pc:docMk/>
            <pc:sldMk cId="1495099801" sldId="1178"/>
            <ac:picMk id="3" creationId="{5A080AB2-07E7-4E04-95E4-7CFF1DA379F4}"/>
          </ac:picMkLst>
        </pc:picChg>
        <pc:picChg chg="add mod">
          <ac:chgData name="Summer Jung" userId="f55f4652-1e45-4b38-b176-15d95abb47eb" providerId="ADAL" clId="{5CF59126-BCFC-4B51-ADDA-EE01984AF704}" dt="2019-12-24T06:57:27.625" v="4076" actId="14100"/>
          <ac:picMkLst>
            <pc:docMk/>
            <pc:sldMk cId="1495099801" sldId="1178"/>
            <ac:picMk id="11" creationId="{D5236FF2-620E-4C80-A59D-424A4F1EFFC9}"/>
          </ac:picMkLst>
        </pc:picChg>
        <pc:picChg chg="add mod ord">
          <ac:chgData name="Summer Jung" userId="f55f4652-1e45-4b38-b176-15d95abb47eb" providerId="ADAL" clId="{5CF59126-BCFC-4B51-ADDA-EE01984AF704}" dt="2019-12-24T06:52:42.921" v="4009" actId="14861"/>
          <ac:picMkLst>
            <pc:docMk/>
            <pc:sldMk cId="1495099801" sldId="1178"/>
            <ac:picMk id="13" creationId="{257167C0-544F-41CE-BA51-52C2D1CF7960}"/>
          </ac:picMkLst>
        </pc:picChg>
      </pc:sldChg>
      <pc:sldChg chg="addSp delSp modSp add modNotesTx">
        <pc:chgData name="Summer Jung" userId="f55f4652-1e45-4b38-b176-15d95abb47eb" providerId="ADAL" clId="{5CF59126-BCFC-4B51-ADDA-EE01984AF704}" dt="2020-01-02T01:09:33.273" v="7638"/>
        <pc:sldMkLst>
          <pc:docMk/>
          <pc:sldMk cId="3710395252" sldId="1180"/>
        </pc:sldMkLst>
        <pc:spChg chg="mod">
          <ac:chgData name="Summer Jung" userId="f55f4652-1e45-4b38-b176-15d95abb47eb" providerId="ADAL" clId="{5CF59126-BCFC-4B51-ADDA-EE01984AF704}" dt="2019-12-23T05:53:28.264" v="349"/>
          <ac:spMkLst>
            <pc:docMk/>
            <pc:sldMk cId="3710395252" sldId="1180"/>
            <ac:spMk id="2" creationId="{00C81737-E5BC-42AE-8AD7-078F84C73D8B}"/>
          </ac:spMkLst>
        </pc:spChg>
        <pc:spChg chg="add del mod">
          <ac:chgData name="Summer Jung" userId="f55f4652-1e45-4b38-b176-15d95abb47eb" providerId="ADAL" clId="{5CF59126-BCFC-4B51-ADDA-EE01984AF704}" dt="2019-12-24T07:33:44.524" v="4974" actId="478"/>
          <ac:spMkLst>
            <pc:docMk/>
            <pc:sldMk cId="3710395252" sldId="1180"/>
            <ac:spMk id="4" creationId="{C46708B6-E1F0-43EA-AEF1-F6D2EF95EFFC}"/>
          </ac:spMkLst>
        </pc:spChg>
        <pc:spChg chg="add mod">
          <ac:chgData name="Summer Jung" userId="f55f4652-1e45-4b38-b176-15d95abb47eb" providerId="ADAL" clId="{5CF59126-BCFC-4B51-ADDA-EE01984AF704}" dt="2019-12-24T07:39:13.371" v="4994" actId="1076"/>
          <ac:spMkLst>
            <pc:docMk/>
            <pc:sldMk cId="3710395252" sldId="1180"/>
            <ac:spMk id="5" creationId="{4661B6D0-4606-4C7C-AC94-52A1553AFC51}"/>
          </ac:spMkLst>
        </pc:spChg>
        <pc:spChg chg="add mod ord">
          <ac:chgData name="Summer Jung" userId="f55f4652-1e45-4b38-b176-15d95abb47eb" providerId="ADAL" clId="{5CF59126-BCFC-4B51-ADDA-EE01984AF704}" dt="2020-01-02T01:09:33.273" v="7638"/>
          <ac:spMkLst>
            <pc:docMk/>
            <pc:sldMk cId="3710395252" sldId="1180"/>
            <ac:spMk id="7" creationId="{B21186F7-3747-4A99-97F3-B50460B52701}"/>
          </ac:spMkLst>
        </pc:spChg>
        <pc:spChg chg="add mod">
          <ac:chgData name="Summer Jung" userId="f55f4652-1e45-4b38-b176-15d95abb47eb" providerId="ADAL" clId="{5CF59126-BCFC-4B51-ADDA-EE01984AF704}" dt="2019-12-24T07:39:10.847" v="4993" actId="1076"/>
          <ac:spMkLst>
            <pc:docMk/>
            <pc:sldMk cId="3710395252" sldId="1180"/>
            <ac:spMk id="8" creationId="{92118AAD-13E3-4DBC-B0E8-CEF331F0AB9D}"/>
          </ac:spMkLst>
        </pc:spChg>
        <pc:spChg chg="add del mod">
          <ac:chgData name="Summer Jung" userId="f55f4652-1e45-4b38-b176-15d95abb47eb" providerId="ADAL" clId="{5CF59126-BCFC-4B51-ADDA-EE01984AF704}" dt="2019-12-24T07:42:40.266" v="5440" actId="478"/>
          <ac:spMkLst>
            <pc:docMk/>
            <pc:sldMk cId="3710395252" sldId="1180"/>
            <ac:spMk id="9" creationId="{BB2C2B8E-81BB-4504-BB2E-078830E6E6A4}"/>
          </ac:spMkLst>
        </pc:spChg>
        <pc:spChg chg="add del mod">
          <ac:chgData name="Summer Jung" userId="f55f4652-1e45-4b38-b176-15d95abb47eb" providerId="ADAL" clId="{5CF59126-BCFC-4B51-ADDA-EE01984AF704}" dt="2019-12-24T07:39:17.952" v="4995" actId="478"/>
          <ac:spMkLst>
            <pc:docMk/>
            <pc:sldMk cId="3710395252" sldId="1180"/>
            <ac:spMk id="10" creationId="{411807FB-9568-4D4F-ABE3-F7D66C089563}"/>
          </ac:spMkLst>
        </pc:spChg>
        <pc:spChg chg="add del mod">
          <ac:chgData name="Summer Jung" userId="f55f4652-1e45-4b38-b176-15d95abb47eb" providerId="ADAL" clId="{5CF59126-BCFC-4B51-ADDA-EE01984AF704}" dt="2019-12-24T07:39:18.868" v="4996" actId="478"/>
          <ac:spMkLst>
            <pc:docMk/>
            <pc:sldMk cId="3710395252" sldId="1180"/>
            <ac:spMk id="11" creationId="{45FA891C-1F0C-48FB-9AD8-0C9341B4FBAD}"/>
          </ac:spMkLst>
        </pc:spChg>
        <pc:spChg chg="add del mod">
          <ac:chgData name="Summer Jung" userId="f55f4652-1e45-4b38-b176-15d95abb47eb" providerId="ADAL" clId="{5CF59126-BCFC-4B51-ADDA-EE01984AF704}" dt="2019-12-24T07:25:09.782" v="4760" actId="478"/>
          <ac:spMkLst>
            <pc:docMk/>
            <pc:sldMk cId="3710395252" sldId="1180"/>
            <ac:spMk id="13" creationId="{56BDED7C-DF5F-434C-9483-85B9296ABB6E}"/>
          </ac:spMkLst>
        </pc:spChg>
        <pc:spChg chg="add mod">
          <ac:chgData name="Summer Jung" userId="f55f4652-1e45-4b38-b176-15d95abb47eb" providerId="ADAL" clId="{5CF59126-BCFC-4B51-ADDA-EE01984AF704}" dt="2019-12-24T07:34:21.331" v="4992" actId="14100"/>
          <ac:spMkLst>
            <pc:docMk/>
            <pc:sldMk cId="3710395252" sldId="1180"/>
            <ac:spMk id="15" creationId="{DF899DDB-B58C-48FA-BC4A-CFCFE6369D9A}"/>
          </ac:spMkLst>
        </pc:spChg>
        <pc:spChg chg="add del">
          <ac:chgData name="Summer Jung" userId="f55f4652-1e45-4b38-b176-15d95abb47eb" providerId="ADAL" clId="{5CF59126-BCFC-4B51-ADDA-EE01984AF704}" dt="2019-12-24T07:43:26.809" v="5477" actId="478"/>
          <ac:spMkLst>
            <pc:docMk/>
            <pc:sldMk cId="3710395252" sldId="1180"/>
            <ac:spMk id="16" creationId="{650977A6-661C-4C7F-9698-D061702F0851}"/>
          </ac:spMkLst>
        </pc:spChg>
        <pc:spChg chg="add del mod">
          <ac:chgData name="Summer Jung" userId="f55f4652-1e45-4b38-b176-15d95abb47eb" providerId="ADAL" clId="{5CF59126-BCFC-4B51-ADDA-EE01984AF704}" dt="2019-12-24T07:40:02.191" v="5003" actId="478"/>
          <ac:spMkLst>
            <pc:docMk/>
            <pc:sldMk cId="3710395252" sldId="1180"/>
            <ac:spMk id="17" creationId="{7308913D-C075-4583-850F-5D532FE35D69}"/>
          </ac:spMkLst>
        </pc:spChg>
        <pc:spChg chg="add del">
          <ac:chgData name="Summer Jung" userId="f55f4652-1e45-4b38-b176-15d95abb47eb" providerId="ADAL" clId="{5CF59126-BCFC-4B51-ADDA-EE01984AF704}" dt="2019-12-24T07:40:00.717" v="5002" actId="478"/>
          <ac:spMkLst>
            <pc:docMk/>
            <pc:sldMk cId="3710395252" sldId="1180"/>
            <ac:spMk id="18" creationId="{1D6DAAD3-34E0-4AC5-B8F7-6378FB8CF47C}"/>
          </ac:spMkLst>
        </pc:spChg>
        <pc:picChg chg="add del mod">
          <ac:chgData name="Summer Jung" userId="f55f4652-1e45-4b38-b176-15d95abb47eb" providerId="ADAL" clId="{5CF59126-BCFC-4B51-ADDA-EE01984AF704}" dt="2019-12-24T07:25:20.367" v="4761" actId="478"/>
          <ac:picMkLst>
            <pc:docMk/>
            <pc:sldMk cId="3710395252" sldId="1180"/>
            <ac:picMk id="3" creationId="{25F966FC-8F6E-4BB3-8AB0-F505E6D223AC}"/>
          </ac:picMkLst>
        </pc:picChg>
        <pc:picChg chg="add mod ord">
          <ac:chgData name="Summer Jung" userId="f55f4652-1e45-4b38-b176-15d95abb47eb" providerId="ADAL" clId="{5CF59126-BCFC-4B51-ADDA-EE01984AF704}" dt="2019-12-24T07:34:06.206" v="4981" actId="1076"/>
          <ac:picMkLst>
            <pc:docMk/>
            <pc:sldMk cId="3710395252" sldId="1180"/>
            <ac:picMk id="14" creationId="{0996338D-E1A8-49C6-A3FF-2D4E3453A7F5}"/>
          </ac:picMkLst>
        </pc:picChg>
        <pc:cxnChg chg="add del mod">
          <ac:chgData name="Summer Jung" userId="f55f4652-1e45-4b38-b176-15d95abb47eb" providerId="ADAL" clId="{5CF59126-BCFC-4B51-ADDA-EE01984AF704}" dt="2019-12-24T07:33:34.453" v="4972" actId="478"/>
          <ac:cxnSpMkLst>
            <pc:docMk/>
            <pc:sldMk cId="3710395252" sldId="1180"/>
            <ac:cxnSpMk id="6" creationId="{C0FA17F4-E778-4791-9246-9571D6430C81}"/>
          </ac:cxnSpMkLst>
        </pc:cxnChg>
        <pc:cxnChg chg="add del mod">
          <ac:chgData name="Summer Jung" userId="f55f4652-1e45-4b38-b176-15d95abb47eb" providerId="ADAL" clId="{5CF59126-BCFC-4B51-ADDA-EE01984AF704}" dt="2019-12-24T07:39:19.509" v="4997" actId="478"/>
          <ac:cxnSpMkLst>
            <pc:docMk/>
            <pc:sldMk cId="3710395252" sldId="1180"/>
            <ac:cxnSpMk id="12" creationId="{B1EE5034-05A3-4DCF-9CC9-06DADE91336E}"/>
          </ac:cxnSpMkLst>
        </pc:cxnChg>
      </pc:sldChg>
      <pc:sldChg chg="addSp delSp modSp add modNotesTx">
        <pc:chgData name="Summer Jung" userId="f55f4652-1e45-4b38-b176-15d95abb47eb" providerId="ADAL" clId="{5CF59126-BCFC-4B51-ADDA-EE01984AF704}" dt="2019-12-30T06:14:03.178" v="7035" actId="14100"/>
        <pc:sldMkLst>
          <pc:docMk/>
          <pc:sldMk cId="2093172432" sldId="1181"/>
        </pc:sldMkLst>
        <pc:spChg chg="mod">
          <ac:chgData name="Summer Jung" userId="f55f4652-1e45-4b38-b176-15d95abb47eb" providerId="ADAL" clId="{5CF59126-BCFC-4B51-ADDA-EE01984AF704}" dt="2019-12-23T05:54:38.301" v="438"/>
          <ac:spMkLst>
            <pc:docMk/>
            <pc:sldMk cId="2093172432" sldId="1181"/>
            <ac:spMk id="2" creationId="{00C81737-E5BC-42AE-8AD7-078F84C73D8B}"/>
          </ac:spMkLst>
        </pc:spChg>
        <pc:spChg chg="add del">
          <ac:chgData name="Summer Jung" userId="f55f4652-1e45-4b38-b176-15d95abb47eb" providerId="ADAL" clId="{5CF59126-BCFC-4B51-ADDA-EE01984AF704}" dt="2019-12-30T06:04:40.001" v="6732" actId="478"/>
          <ac:spMkLst>
            <pc:docMk/>
            <pc:sldMk cId="2093172432" sldId="1181"/>
            <ac:spMk id="4" creationId="{6824F206-8F8B-4E48-834A-B4D5EDD15F04}"/>
          </ac:spMkLst>
        </pc:spChg>
        <pc:spChg chg="add del mod">
          <ac:chgData name="Summer Jung" userId="f55f4652-1e45-4b38-b176-15d95abb47eb" providerId="ADAL" clId="{5CF59126-BCFC-4B51-ADDA-EE01984AF704}" dt="2019-12-30T06:12:12.134" v="6970" actId="478"/>
          <ac:spMkLst>
            <pc:docMk/>
            <pc:sldMk cId="2093172432" sldId="1181"/>
            <ac:spMk id="5" creationId="{5CF5F93A-480E-4FCB-A233-109122947EAB}"/>
          </ac:spMkLst>
        </pc:spChg>
        <pc:spChg chg="add del mod ord">
          <ac:chgData name="Summer Jung" userId="f55f4652-1e45-4b38-b176-15d95abb47eb" providerId="ADAL" clId="{5CF59126-BCFC-4B51-ADDA-EE01984AF704}" dt="2019-12-30T06:12:14.080" v="6971" actId="478"/>
          <ac:spMkLst>
            <pc:docMk/>
            <pc:sldMk cId="2093172432" sldId="1181"/>
            <ac:spMk id="6" creationId="{CFF0CFED-942D-4057-90B9-423C5B83DC71}"/>
          </ac:spMkLst>
        </pc:spChg>
        <pc:spChg chg="add mod">
          <ac:chgData name="Summer Jung" userId="f55f4652-1e45-4b38-b176-15d95abb47eb" providerId="ADAL" clId="{5CF59126-BCFC-4B51-ADDA-EE01984AF704}" dt="2019-12-30T06:06:53.505" v="6773" actId="14100"/>
          <ac:spMkLst>
            <pc:docMk/>
            <pc:sldMk cId="2093172432" sldId="1181"/>
            <ac:spMk id="7" creationId="{81779A47-0E1B-46B2-9EC0-557678211E72}"/>
          </ac:spMkLst>
        </pc:spChg>
        <pc:spChg chg="add del">
          <ac:chgData name="Summer Jung" userId="f55f4652-1e45-4b38-b176-15d95abb47eb" providerId="ADAL" clId="{5CF59126-BCFC-4B51-ADDA-EE01984AF704}" dt="2019-12-30T05:43:27.493" v="6652" actId="478"/>
          <ac:spMkLst>
            <pc:docMk/>
            <pc:sldMk cId="2093172432" sldId="1181"/>
            <ac:spMk id="8" creationId="{86CE2CFE-8059-4661-83D8-B9C5C21949E6}"/>
          </ac:spMkLst>
        </pc:spChg>
        <pc:spChg chg="add mod">
          <ac:chgData name="Summer Jung" userId="f55f4652-1e45-4b38-b176-15d95abb47eb" providerId="ADAL" clId="{5CF59126-BCFC-4B51-ADDA-EE01984AF704}" dt="2019-12-30T06:05:20.793" v="6753" actId="1036"/>
          <ac:spMkLst>
            <pc:docMk/>
            <pc:sldMk cId="2093172432" sldId="1181"/>
            <ac:spMk id="10" creationId="{DFD80B87-5A42-4DB0-86B8-281EADCC18C6}"/>
          </ac:spMkLst>
        </pc:spChg>
        <pc:spChg chg="add mod">
          <ac:chgData name="Summer Jung" userId="f55f4652-1e45-4b38-b176-15d95abb47eb" providerId="ADAL" clId="{5CF59126-BCFC-4B51-ADDA-EE01984AF704}" dt="2019-12-30T06:05:20.793" v="6753" actId="1036"/>
          <ac:spMkLst>
            <pc:docMk/>
            <pc:sldMk cId="2093172432" sldId="1181"/>
            <ac:spMk id="11" creationId="{7DC9236F-3E99-4DBC-9E3E-847F7594B38B}"/>
          </ac:spMkLst>
        </pc:spChg>
        <pc:spChg chg="add del mod">
          <ac:chgData name="Summer Jung" userId="f55f4652-1e45-4b38-b176-15d95abb47eb" providerId="ADAL" clId="{5CF59126-BCFC-4B51-ADDA-EE01984AF704}" dt="2019-12-30T06:13:37.653" v="6993" actId="478"/>
          <ac:spMkLst>
            <pc:docMk/>
            <pc:sldMk cId="2093172432" sldId="1181"/>
            <ac:spMk id="12" creationId="{78D1DEF3-2855-417E-B6E1-B75A0D80E738}"/>
          </ac:spMkLst>
        </pc:spChg>
        <pc:spChg chg="add del mod">
          <ac:chgData name="Summer Jung" userId="f55f4652-1e45-4b38-b176-15d95abb47eb" providerId="ADAL" clId="{5CF59126-BCFC-4B51-ADDA-EE01984AF704}" dt="2019-12-30T06:12:26.930" v="6972" actId="478"/>
          <ac:spMkLst>
            <pc:docMk/>
            <pc:sldMk cId="2093172432" sldId="1181"/>
            <ac:spMk id="14" creationId="{571DB202-5957-48C8-BFEA-2A7F90CC1161}"/>
          </ac:spMkLst>
        </pc:spChg>
        <pc:spChg chg="add mod">
          <ac:chgData name="Summer Jung" userId="f55f4652-1e45-4b38-b176-15d95abb47eb" providerId="ADAL" clId="{5CF59126-BCFC-4B51-ADDA-EE01984AF704}" dt="2019-12-30T06:13:57.930" v="7034" actId="14100"/>
          <ac:spMkLst>
            <pc:docMk/>
            <pc:sldMk cId="2093172432" sldId="1181"/>
            <ac:spMk id="15" creationId="{0EE5D8A8-E8C0-4048-A283-1CC67A2092FB}"/>
          </ac:spMkLst>
        </pc:spChg>
        <pc:picChg chg="add del">
          <ac:chgData name="Summer Jung" userId="f55f4652-1e45-4b38-b176-15d95abb47eb" providerId="ADAL" clId="{5CF59126-BCFC-4B51-ADDA-EE01984AF704}" dt="2019-12-30T05:44:17.329" v="6671" actId="478"/>
          <ac:picMkLst>
            <pc:docMk/>
            <pc:sldMk cId="2093172432" sldId="1181"/>
            <ac:picMk id="3" creationId="{1DAE9300-180C-46E5-87C9-5902BC928304}"/>
          </ac:picMkLst>
        </pc:picChg>
        <pc:picChg chg="add mod ord">
          <ac:chgData name="Summer Jung" userId="f55f4652-1e45-4b38-b176-15d95abb47eb" providerId="ADAL" clId="{5CF59126-BCFC-4B51-ADDA-EE01984AF704}" dt="2019-12-30T06:05:47.065" v="6765" actId="554"/>
          <ac:picMkLst>
            <pc:docMk/>
            <pc:sldMk cId="2093172432" sldId="1181"/>
            <ac:picMk id="9" creationId="{BDB2A30F-3639-458A-8A8C-3E5967B2A20D}"/>
          </ac:picMkLst>
        </pc:picChg>
        <pc:picChg chg="add mod">
          <ac:chgData name="Summer Jung" userId="f55f4652-1e45-4b38-b176-15d95abb47eb" providerId="ADAL" clId="{5CF59126-BCFC-4B51-ADDA-EE01984AF704}" dt="2019-12-30T06:14:03.178" v="7035" actId="14100"/>
          <ac:picMkLst>
            <pc:docMk/>
            <pc:sldMk cId="2093172432" sldId="1181"/>
            <ac:picMk id="13" creationId="{8670450F-B756-415C-9FDC-A243B74743A3}"/>
          </ac:picMkLst>
        </pc:picChg>
      </pc:sldChg>
      <pc:sldChg chg="addSp delSp modSp add modNotesTx">
        <pc:chgData name="Summer Jung" userId="f55f4652-1e45-4b38-b176-15d95abb47eb" providerId="ADAL" clId="{5CF59126-BCFC-4B51-ADDA-EE01984AF704}" dt="2019-12-30T05:42:56.256" v="6648" actId="2085"/>
        <pc:sldMkLst>
          <pc:docMk/>
          <pc:sldMk cId="2120384239" sldId="1183"/>
        </pc:sldMkLst>
        <pc:spChg chg="mod">
          <ac:chgData name="Summer Jung" userId="f55f4652-1e45-4b38-b176-15d95abb47eb" providerId="ADAL" clId="{5CF59126-BCFC-4B51-ADDA-EE01984AF704}" dt="2019-12-30T05:42:47.248" v="6646" actId="208"/>
          <ac:spMkLst>
            <pc:docMk/>
            <pc:sldMk cId="2120384239" sldId="1183"/>
            <ac:spMk id="10" creationId="{6265EFAA-7659-4D2A-8C29-0BE92BEE647D}"/>
          </ac:spMkLst>
        </pc:spChg>
        <pc:spChg chg="mod">
          <ac:chgData name="Summer Jung" userId="f55f4652-1e45-4b38-b176-15d95abb47eb" providerId="ADAL" clId="{5CF59126-BCFC-4B51-ADDA-EE01984AF704}" dt="2019-12-30T05:42:56.256" v="6648" actId="2085"/>
          <ac:spMkLst>
            <pc:docMk/>
            <pc:sldMk cId="2120384239" sldId="1183"/>
            <ac:spMk id="11" creationId="{E96FA88A-B9BD-4C3F-8E72-1638F658AF04}"/>
          </ac:spMkLst>
        </pc:spChg>
        <pc:spChg chg="mod">
          <ac:chgData name="Summer Jung" userId="f55f4652-1e45-4b38-b176-15d95abb47eb" providerId="ADAL" clId="{5CF59126-BCFC-4B51-ADDA-EE01984AF704}" dt="2019-12-30T05:42:47.248" v="6646" actId="208"/>
          <ac:spMkLst>
            <pc:docMk/>
            <pc:sldMk cId="2120384239" sldId="1183"/>
            <ac:spMk id="12" creationId="{06C96A43-8F1E-4A1D-BB95-E36B935D7580}"/>
          </ac:spMkLst>
        </pc:spChg>
        <pc:spChg chg="mod">
          <ac:chgData name="Summer Jung" userId="f55f4652-1e45-4b38-b176-15d95abb47eb" providerId="ADAL" clId="{5CF59126-BCFC-4B51-ADDA-EE01984AF704}" dt="2019-12-30T05:42:56.256" v="6648" actId="2085"/>
          <ac:spMkLst>
            <pc:docMk/>
            <pc:sldMk cId="2120384239" sldId="1183"/>
            <ac:spMk id="13" creationId="{9E817238-0166-4127-9DDE-061AAB399A95}"/>
          </ac:spMkLst>
        </pc:spChg>
        <pc:spChg chg="mod">
          <ac:chgData name="Summer Jung" userId="f55f4652-1e45-4b38-b176-15d95abb47eb" providerId="ADAL" clId="{5CF59126-BCFC-4B51-ADDA-EE01984AF704}" dt="2019-12-30T05:42:47.248" v="6646" actId="208"/>
          <ac:spMkLst>
            <pc:docMk/>
            <pc:sldMk cId="2120384239" sldId="1183"/>
            <ac:spMk id="14" creationId="{9CFBD9DA-0C32-4F8E-BCFD-EB48673C3075}"/>
          </ac:spMkLst>
        </pc:spChg>
        <pc:spChg chg="mod">
          <ac:chgData name="Summer Jung" userId="f55f4652-1e45-4b38-b176-15d95abb47eb" providerId="ADAL" clId="{5CF59126-BCFC-4B51-ADDA-EE01984AF704}" dt="2019-12-30T05:42:56.256" v="6648" actId="2085"/>
          <ac:spMkLst>
            <pc:docMk/>
            <pc:sldMk cId="2120384239" sldId="1183"/>
            <ac:spMk id="15" creationId="{9712BC18-9CE8-435F-A8BD-891DD6361007}"/>
          </ac:spMkLst>
        </pc:spChg>
        <pc:spChg chg="add del">
          <ac:chgData name="Summer Jung" userId="f55f4652-1e45-4b38-b176-15d95abb47eb" providerId="ADAL" clId="{5CF59126-BCFC-4B51-ADDA-EE01984AF704}" dt="2019-12-26T01:12:35.698" v="5557" actId="478"/>
          <ac:spMkLst>
            <pc:docMk/>
            <pc:sldMk cId="2120384239" sldId="1183"/>
            <ac:spMk id="16" creationId="{7B4131F7-6FEF-45D8-BB39-8E96109110D6}"/>
          </ac:spMkLst>
        </pc:spChg>
        <pc:spChg chg="mod">
          <ac:chgData name="Summer Jung" userId="f55f4652-1e45-4b38-b176-15d95abb47eb" providerId="ADAL" clId="{5CF59126-BCFC-4B51-ADDA-EE01984AF704}" dt="2019-12-24T04:50:33.172" v="2914" actId="20577"/>
          <ac:spMkLst>
            <pc:docMk/>
            <pc:sldMk cId="2120384239" sldId="1183"/>
            <ac:spMk id="17" creationId="{4A6DD991-A792-482E-8C12-911ABA5DE1D0}"/>
          </ac:spMkLst>
        </pc:spChg>
        <pc:spChg chg="mod">
          <ac:chgData name="Summer Jung" userId="f55f4652-1e45-4b38-b176-15d95abb47eb" providerId="ADAL" clId="{5CF59126-BCFC-4B51-ADDA-EE01984AF704}" dt="2019-12-30T05:42:47.248" v="6646" actId="208"/>
          <ac:spMkLst>
            <pc:docMk/>
            <pc:sldMk cId="2120384239" sldId="1183"/>
            <ac:spMk id="18" creationId="{04581321-ED2C-47B6-AE33-40AED595F160}"/>
          </ac:spMkLst>
        </pc:spChg>
        <pc:spChg chg="mod">
          <ac:chgData name="Summer Jung" userId="f55f4652-1e45-4b38-b176-15d95abb47eb" providerId="ADAL" clId="{5CF59126-BCFC-4B51-ADDA-EE01984AF704}" dt="2019-12-30T05:42:56.256" v="6648" actId="2085"/>
          <ac:spMkLst>
            <pc:docMk/>
            <pc:sldMk cId="2120384239" sldId="1183"/>
            <ac:spMk id="19" creationId="{8C02147C-3841-4473-AB0B-3CA20B4664D6}"/>
          </ac:spMkLst>
        </pc:spChg>
      </pc:sldChg>
      <pc:sldChg chg="addSp delSp modSp add modNotesTx">
        <pc:chgData name="Summer Jung" userId="f55f4652-1e45-4b38-b176-15d95abb47eb" providerId="ADAL" clId="{5CF59126-BCFC-4B51-ADDA-EE01984AF704}" dt="2019-12-30T05:43:16.662" v="6651" actId="208"/>
        <pc:sldMkLst>
          <pc:docMk/>
          <pc:sldMk cId="2134956282" sldId="1184"/>
        </pc:sldMkLst>
        <pc:spChg chg="mod">
          <ac:chgData name="Summer Jung" userId="f55f4652-1e45-4b38-b176-15d95abb47eb" providerId="ADAL" clId="{5CF59126-BCFC-4B51-ADDA-EE01984AF704}" dt="2019-12-30T05:43:16.662" v="6651" actId="208"/>
          <ac:spMkLst>
            <pc:docMk/>
            <pc:sldMk cId="2134956282" sldId="1184"/>
            <ac:spMk id="7" creationId="{19D155B3-2E36-4E44-BAB3-0FDACCD6074A}"/>
          </ac:spMkLst>
        </pc:spChg>
        <pc:spChg chg="mod">
          <ac:chgData name="Summer Jung" userId="f55f4652-1e45-4b38-b176-15d95abb47eb" providerId="ADAL" clId="{5CF59126-BCFC-4B51-ADDA-EE01984AF704}" dt="2019-12-30T05:41:38.293" v="6643" actId="2085"/>
          <ac:spMkLst>
            <pc:docMk/>
            <pc:sldMk cId="2134956282" sldId="1184"/>
            <ac:spMk id="8" creationId="{326B3372-8B1F-4D83-8635-DB79D91FAE68}"/>
          </ac:spMkLst>
        </pc:spChg>
        <pc:spChg chg="mod">
          <ac:chgData name="Summer Jung" userId="f55f4652-1e45-4b38-b176-15d95abb47eb" providerId="ADAL" clId="{5CF59126-BCFC-4B51-ADDA-EE01984AF704}" dt="2019-12-24T04:50:58.852" v="2931" actId="14100"/>
          <ac:spMkLst>
            <pc:docMk/>
            <pc:sldMk cId="2134956282" sldId="1184"/>
            <ac:spMk id="10" creationId="{3E636D90-3AD1-4FD5-BA08-A63777211715}"/>
          </ac:spMkLst>
        </pc:spChg>
        <pc:spChg chg="add del">
          <ac:chgData name="Summer Jung" userId="f55f4652-1e45-4b38-b176-15d95abb47eb" providerId="ADAL" clId="{5CF59126-BCFC-4B51-ADDA-EE01984AF704}" dt="2019-12-26T01:12:45.549" v="5559" actId="478"/>
          <ac:spMkLst>
            <pc:docMk/>
            <pc:sldMk cId="2134956282" sldId="1184"/>
            <ac:spMk id="11" creationId="{893FB9E7-C081-4775-9369-AEAC9C30FD59}"/>
          </ac:spMkLst>
        </pc:spChg>
      </pc:sldChg>
      <pc:sldChg chg="addSp delSp modSp add">
        <pc:chgData name="Summer Jung" userId="f55f4652-1e45-4b38-b176-15d95abb47eb" providerId="ADAL" clId="{5CF59126-BCFC-4B51-ADDA-EE01984AF704}" dt="2020-01-02T01:06:36.103" v="7586" actId="6549"/>
        <pc:sldMkLst>
          <pc:docMk/>
          <pc:sldMk cId="2839939058" sldId="1185"/>
        </pc:sldMkLst>
        <pc:spChg chg="mod">
          <ac:chgData name="Summer Jung" userId="f55f4652-1e45-4b38-b176-15d95abb47eb" providerId="ADAL" clId="{5CF59126-BCFC-4B51-ADDA-EE01984AF704}" dt="2019-12-23T05:59:38.351" v="716"/>
          <ac:spMkLst>
            <pc:docMk/>
            <pc:sldMk cId="2839939058" sldId="1185"/>
            <ac:spMk id="2" creationId="{00C81737-E5BC-42AE-8AD7-078F84C73D8B}"/>
          </ac:spMkLst>
        </pc:spChg>
        <pc:spChg chg="del">
          <ac:chgData name="Summer Jung" userId="f55f4652-1e45-4b38-b176-15d95abb47eb" providerId="ADAL" clId="{5CF59126-BCFC-4B51-ADDA-EE01984AF704}" dt="2019-12-23T05:59:02.074" v="684" actId="478"/>
          <ac:spMkLst>
            <pc:docMk/>
            <pc:sldMk cId="2839939058" sldId="1185"/>
            <ac:spMk id="4" creationId="{1630D641-36EB-4502-9FCB-3D1872A9FD4E}"/>
          </ac:spMkLst>
        </pc:spChg>
        <pc:spChg chg="del">
          <ac:chgData name="Summer Jung" userId="f55f4652-1e45-4b38-b176-15d95abb47eb" providerId="ADAL" clId="{5CF59126-BCFC-4B51-ADDA-EE01984AF704}" dt="2019-12-23T05:59:02.074" v="684" actId="478"/>
          <ac:spMkLst>
            <pc:docMk/>
            <pc:sldMk cId="2839939058" sldId="1185"/>
            <ac:spMk id="5" creationId="{550F9DC8-B237-4237-BB9F-41FE4FE4C067}"/>
          </ac:spMkLst>
        </pc:spChg>
        <pc:spChg chg="del">
          <ac:chgData name="Summer Jung" userId="f55f4652-1e45-4b38-b176-15d95abb47eb" providerId="ADAL" clId="{5CF59126-BCFC-4B51-ADDA-EE01984AF704}" dt="2019-12-23T05:59:02.074" v="684" actId="478"/>
          <ac:spMkLst>
            <pc:docMk/>
            <pc:sldMk cId="2839939058" sldId="1185"/>
            <ac:spMk id="6" creationId="{369097E3-73EA-4478-9310-9C4A812122C2}"/>
          </ac:spMkLst>
        </pc:spChg>
        <pc:spChg chg="del">
          <ac:chgData name="Summer Jung" userId="f55f4652-1e45-4b38-b176-15d95abb47eb" providerId="ADAL" clId="{5CF59126-BCFC-4B51-ADDA-EE01984AF704}" dt="2019-12-23T05:59:02.074" v="684" actId="478"/>
          <ac:spMkLst>
            <pc:docMk/>
            <pc:sldMk cId="2839939058" sldId="1185"/>
            <ac:spMk id="7" creationId="{EBB59911-29C8-47A8-BB50-49258F539D13}"/>
          </ac:spMkLst>
        </pc:spChg>
        <pc:spChg chg="del">
          <ac:chgData name="Summer Jung" userId="f55f4652-1e45-4b38-b176-15d95abb47eb" providerId="ADAL" clId="{5CF59126-BCFC-4B51-ADDA-EE01984AF704}" dt="2019-12-23T05:59:02.074" v="684" actId="478"/>
          <ac:spMkLst>
            <pc:docMk/>
            <pc:sldMk cId="2839939058" sldId="1185"/>
            <ac:spMk id="8" creationId="{AC7A52DD-D73F-4C16-9947-C75C5358C246}"/>
          </ac:spMkLst>
        </pc:spChg>
        <pc:spChg chg="del">
          <ac:chgData name="Summer Jung" userId="f55f4652-1e45-4b38-b176-15d95abb47eb" providerId="ADAL" clId="{5CF59126-BCFC-4B51-ADDA-EE01984AF704}" dt="2019-12-23T05:59:02.074" v="684" actId="478"/>
          <ac:spMkLst>
            <pc:docMk/>
            <pc:sldMk cId="2839939058" sldId="1185"/>
            <ac:spMk id="9" creationId="{881D93DC-7C72-4012-8F36-9435419D9092}"/>
          </ac:spMkLst>
        </pc:spChg>
        <pc:spChg chg="del">
          <ac:chgData name="Summer Jung" userId="f55f4652-1e45-4b38-b176-15d95abb47eb" providerId="ADAL" clId="{5CF59126-BCFC-4B51-ADDA-EE01984AF704}" dt="2019-12-23T05:59:02.074" v="684" actId="478"/>
          <ac:spMkLst>
            <pc:docMk/>
            <pc:sldMk cId="2839939058" sldId="1185"/>
            <ac:spMk id="10" creationId="{A818ADA0-B6C3-4DA2-8F6A-0FFD0DF6A2D7}"/>
          </ac:spMkLst>
        </pc:spChg>
        <pc:spChg chg="add mod">
          <ac:chgData name="Summer Jung" userId="f55f4652-1e45-4b38-b176-15d95abb47eb" providerId="ADAL" clId="{5CF59126-BCFC-4B51-ADDA-EE01984AF704}" dt="2020-01-02T01:05:41.852" v="7462"/>
          <ac:spMkLst>
            <pc:docMk/>
            <pc:sldMk cId="2839939058" sldId="1185"/>
            <ac:spMk id="13" creationId="{5B38642A-8664-4D8E-B7E1-9E2929003E93}"/>
          </ac:spMkLst>
        </pc:spChg>
        <pc:spChg chg="add mod">
          <ac:chgData name="Summer Jung" userId="f55f4652-1e45-4b38-b176-15d95abb47eb" providerId="ADAL" clId="{5CF59126-BCFC-4B51-ADDA-EE01984AF704}" dt="2019-12-24T07:19:31.447" v="4747" actId="1035"/>
          <ac:spMkLst>
            <pc:docMk/>
            <pc:sldMk cId="2839939058" sldId="1185"/>
            <ac:spMk id="14" creationId="{F58B8212-7F51-4008-8009-625AAE287AA4}"/>
          </ac:spMkLst>
        </pc:spChg>
        <pc:spChg chg="add mod">
          <ac:chgData name="Summer Jung" userId="f55f4652-1e45-4b38-b176-15d95abb47eb" providerId="ADAL" clId="{5CF59126-BCFC-4B51-ADDA-EE01984AF704}" dt="2020-01-02T01:05:20.581" v="7441"/>
          <ac:spMkLst>
            <pc:docMk/>
            <pc:sldMk cId="2839939058" sldId="1185"/>
            <ac:spMk id="15" creationId="{B0793590-D976-46C1-BA96-19324C1B0D49}"/>
          </ac:spMkLst>
        </pc:spChg>
        <pc:spChg chg="add del mod">
          <ac:chgData name="Summer Jung" userId="f55f4652-1e45-4b38-b176-15d95abb47eb" providerId="ADAL" clId="{5CF59126-BCFC-4B51-ADDA-EE01984AF704}" dt="2019-12-24T07:16:56.370" v="4529" actId="478"/>
          <ac:spMkLst>
            <pc:docMk/>
            <pc:sldMk cId="2839939058" sldId="1185"/>
            <ac:spMk id="16" creationId="{31C46216-90AB-4FDD-B88A-0AF5F22B907F}"/>
          </ac:spMkLst>
        </pc:spChg>
        <pc:spChg chg="add mod">
          <ac:chgData name="Summer Jung" userId="f55f4652-1e45-4b38-b176-15d95abb47eb" providerId="ADAL" clId="{5CF59126-BCFC-4B51-ADDA-EE01984AF704}" dt="2019-12-24T07:19:00.251" v="4742" actId="1038"/>
          <ac:spMkLst>
            <pc:docMk/>
            <pc:sldMk cId="2839939058" sldId="1185"/>
            <ac:spMk id="17" creationId="{07625804-C7D0-40FE-A4DB-AB199358B288}"/>
          </ac:spMkLst>
        </pc:spChg>
        <pc:spChg chg="add mod">
          <ac:chgData name="Summer Jung" userId="f55f4652-1e45-4b38-b176-15d95abb47eb" providerId="ADAL" clId="{5CF59126-BCFC-4B51-ADDA-EE01984AF704}" dt="2019-12-24T07:19:00.251" v="4742" actId="1038"/>
          <ac:spMkLst>
            <pc:docMk/>
            <pc:sldMk cId="2839939058" sldId="1185"/>
            <ac:spMk id="18" creationId="{9587DFF9-251B-47E5-9262-40B73B6C48E5}"/>
          </ac:spMkLst>
        </pc:spChg>
        <pc:spChg chg="add mod">
          <ac:chgData name="Summer Jung" userId="f55f4652-1e45-4b38-b176-15d95abb47eb" providerId="ADAL" clId="{5CF59126-BCFC-4B51-ADDA-EE01984AF704}" dt="2020-01-02T01:06:36.103" v="7586" actId="6549"/>
          <ac:spMkLst>
            <pc:docMk/>
            <pc:sldMk cId="2839939058" sldId="1185"/>
            <ac:spMk id="19" creationId="{049CEC01-8585-4A4B-83C6-753F59F4E344}"/>
          </ac:spMkLst>
        </pc:spChg>
        <pc:spChg chg="add del">
          <ac:chgData name="Summer Jung" userId="f55f4652-1e45-4b38-b176-15d95abb47eb" providerId="ADAL" clId="{5CF59126-BCFC-4B51-ADDA-EE01984AF704}" dt="2019-12-24T07:11:23.614" v="4460" actId="478"/>
          <ac:spMkLst>
            <pc:docMk/>
            <pc:sldMk cId="2839939058" sldId="1185"/>
            <ac:spMk id="24" creationId="{E40912A0-5072-4BEC-9793-E8388D0CA9FE}"/>
          </ac:spMkLst>
        </pc:spChg>
        <pc:spChg chg="add mod">
          <ac:chgData name="Summer Jung" userId="f55f4652-1e45-4b38-b176-15d95abb47eb" providerId="ADAL" clId="{5CF59126-BCFC-4B51-ADDA-EE01984AF704}" dt="2019-12-24T07:18:51.999" v="4711" actId="1038"/>
          <ac:spMkLst>
            <pc:docMk/>
            <pc:sldMk cId="2839939058" sldId="1185"/>
            <ac:spMk id="25" creationId="{72E3AA91-DE9D-433A-80F6-3E79781D14FF}"/>
          </ac:spMkLst>
        </pc:spChg>
        <pc:picChg chg="del">
          <ac:chgData name="Summer Jung" userId="f55f4652-1e45-4b38-b176-15d95abb47eb" providerId="ADAL" clId="{5CF59126-BCFC-4B51-ADDA-EE01984AF704}" dt="2019-12-23T05:59:02.074" v="684" actId="478"/>
          <ac:picMkLst>
            <pc:docMk/>
            <pc:sldMk cId="2839939058" sldId="1185"/>
            <ac:picMk id="3" creationId="{5A080AB2-07E7-4E04-95E4-7CFF1DA379F4}"/>
          </ac:picMkLst>
        </pc:picChg>
        <pc:picChg chg="add mod ord">
          <ac:chgData name="Summer Jung" userId="f55f4652-1e45-4b38-b176-15d95abb47eb" providerId="ADAL" clId="{5CF59126-BCFC-4B51-ADDA-EE01984AF704}" dt="2019-12-24T07:18:45.904" v="4678" actId="12788"/>
          <ac:picMkLst>
            <pc:docMk/>
            <pc:sldMk cId="2839939058" sldId="1185"/>
            <ac:picMk id="3" creationId="{F5312141-02BB-44DC-A957-CAD06AA04801}"/>
          </ac:picMkLst>
        </pc:picChg>
        <pc:picChg chg="del">
          <ac:chgData name="Summer Jung" userId="f55f4652-1e45-4b38-b176-15d95abb47eb" providerId="ADAL" clId="{5CF59126-BCFC-4B51-ADDA-EE01984AF704}" dt="2019-12-23T05:59:02.074" v="684" actId="478"/>
          <ac:picMkLst>
            <pc:docMk/>
            <pc:sldMk cId="2839939058" sldId="1185"/>
            <ac:picMk id="11" creationId="{D5236FF2-620E-4C80-A59D-424A4F1EFFC9}"/>
          </ac:picMkLst>
        </pc:picChg>
        <pc:picChg chg="add del mod">
          <ac:chgData name="Summer Jung" userId="f55f4652-1e45-4b38-b176-15d95abb47eb" providerId="ADAL" clId="{5CF59126-BCFC-4B51-ADDA-EE01984AF704}" dt="2019-12-24T07:13:53.139" v="4467" actId="478"/>
          <ac:picMkLst>
            <pc:docMk/>
            <pc:sldMk cId="2839939058" sldId="1185"/>
            <ac:picMk id="12" creationId="{2CECA786-631F-484E-86AF-B08DA0B07C7B}"/>
          </ac:picMkLst>
        </pc:picChg>
        <pc:cxnChg chg="add del mod">
          <ac:chgData name="Summer Jung" userId="f55f4652-1e45-4b38-b176-15d95abb47eb" providerId="ADAL" clId="{5CF59126-BCFC-4B51-ADDA-EE01984AF704}" dt="2019-12-24T07:18:26.768" v="4662" actId="478"/>
          <ac:cxnSpMkLst>
            <pc:docMk/>
            <pc:sldMk cId="2839939058" sldId="1185"/>
            <ac:cxnSpMk id="6" creationId="{FC78757D-E2E5-40DC-857F-0BE9BC310203}"/>
          </ac:cxnSpMkLst>
        </pc:cxnChg>
        <pc:cxnChg chg="add mod">
          <ac:chgData name="Summer Jung" userId="f55f4652-1e45-4b38-b176-15d95abb47eb" providerId="ADAL" clId="{5CF59126-BCFC-4B51-ADDA-EE01984AF704}" dt="2019-12-24T07:19:39.428" v="4748" actId="11529"/>
          <ac:cxnSpMkLst>
            <pc:docMk/>
            <pc:sldMk cId="2839939058" sldId="1185"/>
            <ac:cxnSpMk id="9" creationId="{E1972989-EA12-4D1B-9F9E-E740EC0F2F5E}"/>
          </ac:cxnSpMkLst>
        </pc:cxnChg>
        <pc:cxnChg chg="add del mod">
          <ac:chgData name="Summer Jung" userId="f55f4652-1e45-4b38-b176-15d95abb47eb" providerId="ADAL" clId="{5CF59126-BCFC-4B51-ADDA-EE01984AF704}" dt="2019-12-24T07:18:04.803" v="4660" actId="478"/>
          <ac:cxnSpMkLst>
            <pc:docMk/>
            <pc:sldMk cId="2839939058" sldId="1185"/>
            <ac:cxnSpMk id="20" creationId="{3F3FA285-0F49-461B-A5CA-A776C0CA4AE9}"/>
          </ac:cxnSpMkLst>
        </pc:cxnChg>
        <pc:cxnChg chg="add mod">
          <ac:chgData name="Summer Jung" userId="f55f4652-1e45-4b38-b176-15d95abb47eb" providerId="ADAL" clId="{5CF59126-BCFC-4B51-ADDA-EE01984AF704}" dt="2019-12-24T07:19:23.472" v="4743" actId="14100"/>
          <ac:cxnSpMkLst>
            <pc:docMk/>
            <pc:sldMk cId="2839939058" sldId="1185"/>
            <ac:cxnSpMk id="21" creationId="{4D84CDBE-D316-417C-BDC0-D47196855B28}"/>
          </ac:cxnSpMkLst>
        </pc:cxnChg>
        <pc:cxnChg chg="add del mod">
          <ac:chgData name="Summer Jung" userId="f55f4652-1e45-4b38-b176-15d95abb47eb" providerId="ADAL" clId="{5CF59126-BCFC-4B51-ADDA-EE01984AF704}" dt="2019-12-24T07:19:47.623" v="4750" actId="478"/>
          <ac:cxnSpMkLst>
            <pc:docMk/>
            <pc:sldMk cId="2839939058" sldId="1185"/>
            <ac:cxnSpMk id="22" creationId="{D5A4F3A2-AE00-48B6-B96E-7C70C051AB7A}"/>
          </ac:cxnSpMkLst>
        </pc:cxnChg>
        <pc:cxnChg chg="add del mod">
          <ac:chgData name="Summer Jung" userId="f55f4652-1e45-4b38-b176-15d95abb47eb" providerId="ADAL" clId="{5CF59126-BCFC-4B51-ADDA-EE01984AF704}" dt="2019-12-24T07:20:28.992" v="4755" actId="478"/>
          <ac:cxnSpMkLst>
            <pc:docMk/>
            <pc:sldMk cId="2839939058" sldId="1185"/>
            <ac:cxnSpMk id="23" creationId="{F5C9466B-3403-4655-B035-DCB5B528D533}"/>
          </ac:cxnSpMkLst>
        </pc:cxnChg>
        <pc:cxnChg chg="add del mod">
          <ac:chgData name="Summer Jung" userId="f55f4652-1e45-4b38-b176-15d95abb47eb" providerId="ADAL" clId="{5CF59126-BCFC-4B51-ADDA-EE01984AF704}" dt="2019-12-24T07:20:07.701" v="4752" actId="478"/>
          <ac:cxnSpMkLst>
            <pc:docMk/>
            <pc:sldMk cId="2839939058" sldId="1185"/>
            <ac:cxnSpMk id="26" creationId="{267284EE-A5E4-4E52-AE06-49C7282A4AE1}"/>
          </ac:cxnSpMkLst>
        </pc:cxnChg>
        <pc:cxnChg chg="add mod">
          <ac:chgData name="Summer Jung" userId="f55f4652-1e45-4b38-b176-15d95abb47eb" providerId="ADAL" clId="{5CF59126-BCFC-4B51-ADDA-EE01984AF704}" dt="2020-01-02T01:05:06.524" v="7423" actId="20577"/>
          <ac:cxnSpMkLst>
            <pc:docMk/>
            <pc:sldMk cId="2839939058" sldId="1185"/>
            <ac:cxnSpMk id="28" creationId="{7BFEDEF2-1FB9-45D1-84AF-FC4D9369BB2C}"/>
          </ac:cxnSpMkLst>
        </pc:cxnChg>
        <pc:cxnChg chg="add mod">
          <ac:chgData name="Summer Jung" userId="f55f4652-1e45-4b38-b176-15d95abb47eb" providerId="ADAL" clId="{5CF59126-BCFC-4B51-ADDA-EE01984AF704}" dt="2019-12-24T07:20:47.907" v="4757" actId="11529"/>
          <ac:cxnSpMkLst>
            <pc:docMk/>
            <pc:sldMk cId="2839939058" sldId="1185"/>
            <ac:cxnSpMk id="30" creationId="{99ED68A6-14DD-4E34-8CDD-62A5F966AC4A}"/>
          </ac:cxnSpMkLst>
        </pc:cxnChg>
      </pc:sldChg>
      <pc:sldChg chg="addSp delSp modSp add modNotesTx">
        <pc:chgData name="Summer Jung" userId="f55f4652-1e45-4b38-b176-15d95abb47eb" providerId="ADAL" clId="{5CF59126-BCFC-4B51-ADDA-EE01984AF704}" dt="2020-01-02T01:02:27.285" v="7375" actId="20577"/>
        <pc:sldMkLst>
          <pc:docMk/>
          <pc:sldMk cId="304589458" sldId="1186"/>
        </pc:sldMkLst>
        <pc:spChg chg="del mod">
          <ac:chgData name="Summer Jung" userId="f55f4652-1e45-4b38-b176-15d95abb47eb" providerId="ADAL" clId="{5CF59126-BCFC-4B51-ADDA-EE01984AF704}" dt="2019-12-23T07:00:25.892" v="1595" actId="478"/>
          <ac:spMkLst>
            <pc:docMk/>
            <pc:sldMk cId="304589458" sldId="1186"/>
            <ac:spMk id="2" creationId="{81B168AA-EC03-46DD-BBCA-7595EB78F6F1}"/>
          </ac:spMkLst>
        </pc:spChg>
        <pc:spChg chg="add del mod">
          <ac:chgData name="Summer Jung" userId="f55f4652-1e45-4b38-b176-15d95abb47eb" providerId="ADAL" clId="{5CF59126-BCFC-4B51-ADDA-EE01984AF704}" dt="2019-12-23T07:00:27.553" v="1596" actId="478"/>
          <ac:spMkLst>
            <pc:docMk/>
            <pc:sldMk cId="304589458" sldId="1186"/>
            <ac:spMk id="4" creationId="{27529F4A-4135-40A8-A02A-4DF173BC1874}"/>
          </ac:spMkLst>
        </pc:spChg>
        <pc:spChg chg="mod">
          <ac:chgData name="Summer Jung" userId="f55f4652-1e45-4b38-b176-15d95abb47eb" providerId="ADAL" clId="{5CF59126-BCFC-4B51-ADDA-EE01984AF704}" dt="2019-12-23T07:30:54.228" v="2026" actId="208"/>
          <ac:spMkLst>
            <pc:docMk/>
            <pc:sldMk cId="304589458" sldId="1186"/>
            <ac:spMk id="9" creationId="{4AAF2F17-FB6F-424D-84F4-B2995F328AEF}"/>
          </ac:spMkLst>
        </pc:spChg>
        <pc:spChg chg="del mod">
          <ac:chgData name="Summer Jung" userId="f55f4652-1e45-4b38-b176-15d95abb47eb" providerId="ADAL" clId="{5CF59126-BCFC-4B51-ADDA-EE01984AF704}" dt="2019-12-23T07:30:21.569" v="2020" actId="478"/>
          <ac:spMkLst>
            <pc:docMk/>
            <pc:sldMk cId="304589458" sldId="1186"/>
            <ac:spMk id="10" creationId="{75D22E33-10A5-4A40-80CA-EF3858E96A6B}"/>
          </ac:spMkLst>
        </pc:spChg>
        <pc:spChg chg="del mod">
          <ac:chgData name="Summer Jung" userId="f55f4652-1e45-4b38-b176-15d95abb47eb" providerId="ADAL" clId="{5CF59126-BCFC-4B51-ADDA-EE01984AF704}" dt="2019-12-23T07:30:20.885" v="2019" actId="478"/>
          <ac:spMkLst>
            <pc:docMk/>
            <pc:sldMk cId="304589458" sldId="1186"/>
            <ac:spMk id="11" creationId="{0FDF626E-A6A4-4A54-A5C2-9707C3C391E0}"/>
          </ac:spMkLst>
        </pc:spChg>
        <pc:spChg chg="add">
          <ac:chgData name="Summer Jung" userId="f55f4652-1e45-4b38-b176-15d95abb47eb" providerId="ADAL" clId="{5CF59126-BCFC-4B51-ADDA-EE01984AF704}" dt="2019-12-23T07:00:28.116" v="1597"/>
          <ac:spMkLst>
            <pc:docMk/>
            <pc:sldMk cId="304589458" sldId="1186"/>
            <ac:spMk id="12" creationId="{701C7C91-9138-4FFE-8B89-D4147EBDCB90}"/>
          </ac:spMkLst>
        </pc:spChg>
        <pc:spChg chg="del">
          <ac:chgData name="Summer Jung" userId="f55f4652-1e45-4b38-b176-15d95abb47eb" providerId="ADAL" clId="{5CF59126-BCFC-4B51-ADDA-EE01984AF704}" dt="2019-12-23T07:28:19.831" v="1925" actId="478"/>
          <ac:spMkLst>
            <pc:docMk/>
            <pc:sldMk cId="304589458" sldId="1186"/>
            <ac:spMk id="13" creationId="{CE8D5608-99B1-46A0-A5A0-334F32A95359}"/>
          </ac:spMkLst>
        </pc:spChg>
        <pc:spChg chg="add mod">
          <ac:chgData name="Summer Jung" userId="f55f4652-1e45-4b38-b176-15d95abb47eb" providerId="ADAL" clId="{5CF59126-BCFC-4B51-ADDA-EE01984AF704}" dt="2020-01-02T01:02:27.285" v="7375" actId="20577"/>
          <ac:spMkLst>
            <pc:docMk/>
            <pc:sldMk cId="304589458" sldId="1186"/>
            <ac:spMk id="14" creationId="{227918D9-B209-4FB7-B68B-317101988AF0}"/>
          </ac:spMkLst>
        </pc:spChg>
        <pc:picChg chg="add mod ord">
          <ac:chgData name="Summer Jung" userId="f55f4652-1e45-4b38-b176-15d95abb47eb" providerId="ADAL" clId="{5CF59126-BCFC-4B51-ADDA-EE01984AF704}" dt="2019-12-23T07:28:39.729" v="1987" actId="14100"/>
          <ac:picMkLst>
            <pc:docMk/>
            <pc:sldMk cId="304589458" sldId="1186"/>
            <ac:picMk id="5" creationId="{58213971-4B5F-4010-BC29-3D05F6912D2C}"/>
          </ac:picMkLst>
        </pc:picChg>
        <pc:picChg chg="mod modCrop">
          <ac:chgData name="Summer Jung" userId="f55f4652-1e45-4b38-b176-15d95abb47eb" providerId="ADAL" clId="{5CF59126-BCFC-4B51-ADDA-EE01984AF704}" dt="2019-12-23T07:29:34.869" v="1996" actId="732"/>
          <ac:picMkLst>
            <pc:docMk/>
            <pc:sldMk cId="304589458" sldId="1186"/>
            <ac:picMk id="8" creationId="{7D8FC043-049A-41BB-93D6-6031A7DE0CF8}"/>
          </ac:picMkLst>
        </pc:picChg>
      </pc:sldChg>
      <pc:sldChg chg="addSp delSp modSp add modNotesTx">
        <pc:chgData name="Summer Jung" userId="f55f4652-1e45-4b38-b176-15d95abb47eb" providerId="ADAL" clId="{5CF59126-BCFC-4B51-ADDA-EE01984AF704}" dt="2020-01-02T01:03:21.128" v="7396" actId="1036"/>
        <pc:sldMkLst>
          <pc:docMk/>
          <pc:sldMk cId="1730149315" sldId="1187"/>
        </pc:sldMkLst>
        <pc:spChg chg="del mod">
          <ac:chgData name="Summer Jung" userId="f55f4652-1e45-4b38-b176-15d95abb47eb" providerId="ADAL" clId="{5CF59126-BCFC-4B51-ADDA-EE01984AF704}" dt="2019-12-23T07:00:34.078" v="1598" actId="478"/>
          <ac:spMkLst>
            <pc:docMk/>
            <pc:sldMk cId="1730149315" sldId="1187"/>
            <ac:spMk id="2" creationId="{81B168AA-EC03-46DD-BBCA-7595EB78F6F1}"/>
          </ac:spMkLst>
        </pc:spChg>
        <pc:spChg chg="add del mod">
          <ac:chgData name="Summer Jung" userId="f55f4652-1e45-4b38-b176-15d95abb47eb" providerId="ADAL" clId="{5CF59126-BCFC-4B51-ADDA-EE01984AF704}" dt="2019-12-23T07:00:37.713" v="1599" actId="478"/>
          <ac:spMkLst>
            <pc:docMk/>
            <pc:sldMk cId="1730149315" sldId="1187"/>
            <ac:spMk id="4" creationId="{16143049-E307-4129-8146-531DFF52F17D}"/>
          </ac:spMkLst>
        </pc:spChg>
        <pc:spChg chg="mod">
          <ac:chgData name="Summer Jung" userId="f55f4652-1e45-4b38-b176-15d95abb47eb" providerId="ADAL" clId="{5CF59126-BCFC-4B51-ADDA-EE01984AF704}" dt="2019-12-23T07:31:12.276" v="2029" actId="208"/>
          <ac:spMkLst>
            <pc:docMk/>
            <pc:sldMk cId="1730149315" sldId="1187"/>
            <ac:spMk id="9" creationId="{A2C0603D-05CA-49E9-BBA6-F8C911AA69A7}"/>
          </ac:spMkLst>
        </pc:spChg>
        <pc:spChg chg="del mod">
          <ac:chgData name="Summer Jung" userId="f55f4652-1e45-4b38-b176-15d95abb47eb" providerId="ADAL" clId="{5CF59126-BCFC-4B51-ADDA-EE01984AF704}" dt="2019-12-23T07:33:30.382" v="2139" actId="478"/>
          <ac:spMkLst>
            <pc:docMk/>
            <pc:sldMk cId="1730149315" sldId="1187"/>
            <ac:spMk id="12" creationId="{4211BFF4-C5BA-4B0C-AA96-541D15F16584}"/>
          </ac:spMkLst>
        </pc:spChg>
        <pc:spChg chg="del mod">
          <ac:chgData name="Summer Jung" userId="f55f4652-1e45-4b38-b176-15d95abb47eb" providerId="ADAL" clId="{5CF59126-BCFC-4B51-ADDA-EE01984AF704}" dt="2019-12-24T05:57:40.444" v="3365" actId="478"/>
          <ac:spMkLst>
            <pc:docMk/>
            <pc:sldMk cId="1730149315" sldId="1187"/>
            <ac:spMk id="13" creationId="{39E9BD77-16E2-4929-9DC9-BA9087D2F7E7}"/>
          </ac:spMkLst>
        </pc:spChg>
        <pc:spChg chg="add mod">
          <ac:chgData name="Summer Jung" userId="f55f4652-1e45-4b38-b176-15d95abb47eb" providerId="ADAL" clId="{5CF59126-BCFC-4B51-ADDA-EE01984AF704}" dt="2019-12-23T07:31:05.213" v="2027" actId="208"/>
          <ac:spMkLst>
            <pc:docMk/>
            <pc:sldMk cId="1730149315" sldId="1187"/>
            <ac:spMk id="30" creationId="{78876AF7-00AF-4661-B779-B99CD4D19125}"/>
          </ac:spMkLst>
        </pc:spChg>
        <pc:spChg chg="add mod">
          <ac:chgData name="Summer Jung" userId="f55f4652-1e45-4b38-b176-15d95abb47eb" providerId="ADAL" clId="{5CF59126-BCFC-4B51-ADDA-EE01984AF704}" dt="2020-01-02T01:03:21.128" v="7396" actId="1036"/>
          <ac:spMkLst>
            <pc:docMk/>
            <pc:sldMk cId="1730149315" sldId="1187"/>
            <ac:spMk id="32" creationId="{DA53B5A3-D0E6-4259-945E-C73E89AE3B13}"/>
          </ac:spMkLst>
        </pc:spChg>
        <pc:spChg chg="add del mod">
          <ac:chgData name="Summer Jung" userId="f55f4652-1e45-4b38-b176-15d95abb47eb" providerId="ADAL" clId="{5CF59126-BCFC-4B51-ADDA-EE01984AF704}" dt="2019-12-23T07:32:12.104" v="2101" actId="478"/>
          <ac:spMkLst>
            <pc:docMk/>
            <pc:sldMk cId="1730149315" sldId="1187"/>
            <ac:spMk id="32" creationId="{F4D4EEC0-54F9-481B-A02D-5326FD3D2F2D}"/>
          </ac:spMkLst>
        </pc:spChg>
        <pc:spChg chg="add mod">
          <ac:chgData name="Summer Jung" userId="f55f4652-1e45-4b38-b176-15d95abb47eb" providerId="ADAL" clId="{5CF59126-BCFC-4B51-ADDA-EE01984AF704}" dt="2019-12-23T07:00:59.604" v="1642" actId="255"/>
          <ac:spMkLst>
            <pc:docMk/>
            <pc:sldMk cId="1730149315" sldId="1187"/>
            <ac:spMk id="35" creationId="{284AD770-D84E-471C-8D40-6DBF6AE4A804}"/>
          </ac:spMkLst>
        </pc:spChg>
        <pc:spChg chg="del mod">
          <ac:chgData name="Summer Jung" userId="f55f4652-1e45-4b38-b176-15d95abb47eb" providerId="ADAL" clId="{5CF59126-BCFC-4B51-ADDA-EE01984AF704}" dt="2019-12-24T05:57:56.784" v="3369" actId="478"/>
          <ac:spMkLst>
            <pc:docMk/>
            <pc:sldMk cId="1730149315" sldId="1187"/>
            <ac:spMk id="36" creationId="{593B765F-B565-40FE-AD36-CB2DDB81339C}"/>
          </ac:spMkLst>
        </pc:spChg>
        <pc:spChg chg="add mod">
          <ac:chgData name="Summer Jung" userId="f55f4652-1e45-4b38-b176-15d95abb47eb" providerId="ADAL" clId="{5CF59126-BCFC-4B51-ADDA-EE01984AF704}" dt="2019-12-23T07:33:23.031" v="2138" actId="14100"/>
          <ac:spMkLst>
            <pc:docMk/>
            <pc:sldMk cId="1730149315" sldId="1187"/>
            <ac:spMk id="38" creationId="{40E74F7A-B80D-48FC-9685-B2D9997528FA}"/>
          </ac:spMkLst>
        </pc:spChg>
        <pc:spChg chg="add mod">
          <ac:chgData name="Summer Jung" userId="f55f4652-1e45-4b38-b176-15d95abb47eb" providerId="ADAL" clId="{5CF59126-BCFC-4B51-ADDA-EE01984AF704}" dt="2019-12-24T05:58:42.797" v="3431" actId="14100"/>
          <ac:spMkLst>
            <pc:docMk/>
            <pc:sldMk cId="1730149315" sldId="1187"/>
            <ac:spMk id="39" creationId="{38AC27CE-DECF-4E84-AFAF-41CB1763416A}"/>
          </ac:spMkLst>
        </pc:spChg>
        <pc:picChg chg="mod">
          <ac:chgData name="Summer Jung" userId="f55f4652-1e45-4b38-b176-15d95abb47eb" providerId="ADAL" clId="{5CF59126-BCFC-4B51-ADDA-EE01984AF704}" dt="2019-12-24T05:58:04.849" v="3373" actId="1076"/>
          <ac:picMkLst>
            <pc:docMk/>
            <pc:sldMk cId="1730149315" sldId="1187"/>
            <ac:picMk id="8" creationId="{489528C6-5F6C-4EA4-A63D-D1ADB83CB77B}"/>
          </ac:picMkLst>
        </pc:picChg>
        <pc:cxnChg chg="add mod">
          <ac:chgData name="Summer Jung" userId="f55f4652-1e45-4b38-b176-15d95abb47eb" providerId="ADAL" clId="{5CF59126-BCFC-4B51-ADDA-EE01984AF704}" dt="2020-01-02T01:03:15.220" v="7390" actId="1036"/>
          <ac:cxnSpMkLst>
            <pc:docMk/>
            <pc:sldMk cId="1730149315" sldId="1187"/>
            <ac:cxnSpMk id="3" creationId="{BD361761-6AA7-4CB8-A5B7-A48F0ECA6246}"/>
          </ac:cxnSpMkLst>
        </pc:cxnChg>
        <pc:cxnChg chg="add mod">
          <ac:chgData name="Summer Jung" userId="f55f4652-1e45-4b38-b176-15d95abb47eb" providerId="ADAL" clId="{5CF59126-BCFC-4B51-ADDA-EE01984AF704}" dt="2019-12-23T07:33:23.031" v="2138" actId="14100"/>
          <ac:cxnSpMkLst>
            <pc:docMk/>
            <pc:sldMk cId="1730149315" sldId="1187"/>
            <ac:cxnSpMk id="37" creationId="{E847D5FB-F29E-48A8-ABC1-DC7E4F8E34B4}"/>
          </ac:cxnSpMkLst>
        </pc:cxnChg>
      </pc:sldChg>
      <pc:sldChg chg="addSp delSp modSp add ord">
        <pc:chgData name="Summer Jung" userId="f55f4652-1e45-4b38-b176-15d95abb47eb" providerId="ADAL" clId="{5CF59126-BCFC-4B51-ADDA-EE01984AF704}" dt="2020-01-02T01:04:08.378" v="7398" actId="14100"/>
        <pc:sldMkLst>
          <pc:docMk/>
          <pc:sldMk cId="4242327315" sldId="1188"/>
        </pc:sldMkLst>
        <pc:spChg chg="del">
          <ac:chgData name="Summer Jung" userId="f55f4652-1e45-4b38-b176-15d95abb47eb" providerId="ADAL" clId="{5CF59126-BCFC-4B51-ADDA-EE01984AF704}" dt="2019-12-24T06:10:24.670" v="3512" actId="478"/>
          <ac:spMkLst>
            <pc:docMk/>
            <pc:sldMk cId="4242327315" sldId="1188"/>
            <ac:spMk id="2" creationId="{550F84FC-DBD8-4472-8E4D-866ABDD6DE79}"/>
          </ac:spMkLst>
        </pc:spChg>
        <pc:spChg chg="add del mod">
          <ac:chgData name="Summer Jung" userId="f55f4652-1e45-4b38-b176-15d95abb47eb" providerId="ADAL" clId="{5CF59126-BCFC-4B51-ADDA-EE01984AF704}" dt="2019-12-24T06:10:26.909" v="3513" actId="478"/>
          <ac:spMkLst>
            <pc:docMk/>
            <pc:sldMk cId="4242327315" sldId="1188"/>
            <ac:spMk id="5" creationId="{A8E69487-DEE0-435C-8523-6450B539F7B8}"/>
          </ac:spMkLst>
        </pc:spChg>
        <pc:spChg chg="del">
          <ac:chgData name="Summer Jung" userId="f55f4652-1e45-4b38-b176-15d95abb47eb" providerId="ADAL" clId="{5CF59126-BCFC-4B51-ADDA-EE01984AF704}" dt="2019-12-24T06:10:38.811" v="3516" actId="478"/>
          <ac:spMkLst>
            <pc:docMk/>
            <pc:sldMk cId="4242327315" sldId="1188"/>
            <ac:spMk id="7" creationId="{995F52F8-EBA6-4E94-BC6E-11E0A9E135CE}"/>
          </ac:spMkLst>
        </pc:spChg>
        <pc:spChg chg="add del">
          <ac:chgData name="Summer Jung" userId="f55f4652-1e45-4b38-b176-15d95abb47eb" providerId="ADAL" clId="{5CF59126-BCFC-4B51-ADDA-EE01984AF704}" dt="2019-12-24T06:09:32.390" v="3509" actId="478"/>
          <ac:spMkLst>
            <pc:docMk/>
            <pc:sldMk cId="4242327315" sldId="1188"/>
            <ac:spMk id="8" creationId="{BF9CA3E1-7BCA-40A2-B9E0-24B6B421A98E}"/>
          </ac:spMkLst>
        </pc:spChg>
        <pc:spChg chg="del">
          <ac:chgData name="Summer Jung" userId="f55f4652-1e45-4b38-b176-15d95abb47eb" providerId="ADAL" clId="{5CF59126-BCFC-4B51-ADDA-EE01984AF704}" dt="2019-12-24T06:11:51.432" v="3592" actId="478"/>
          <ac:spMkLst>
            <pc:docMk/>
            <pc:sldMk cId="4242327315" sldId="1188"/>
            <ac:spMk id="9" creationId="{8D0421E8-873F-4463-B15C-BC2405FDEB8C}"/>
          </ac:spMkLst>
        </pc:spChg>
        <pc:spChg chg="del">
          <ac:chgData name="Summer Jung" userId="f55f4652-1e45-4b38-b176-15d95abb47eb" providerId="ADAL" clId="{5CF59126-BCFC-4B51-ADDA-EE01984AF704}" dt="2019-12-24T06:11:47.852" v="3591" actId="478"/>
          <ac:spMkLst>
            <pc:docMk/>
            <pc:sldMk cId="4242327315" sldId="1188"/>
            <ac:spMk id="10" creationId="{62EAFFE4-F68F-49B1-A5B0-06B053EE704D}"/>
          </ac:spMkLst>
        </pc:spChg>
        <pc:spChg chg="mod">
          <ac:chgData name="Summer Jung" userId="f55f4652-1e45-4b38-b176-15d95abb47eb" providerId="ADAL" clId="{5CF59126-BCFC-4B51-ADDA-EE01984AF704}" dt="2020-01-02T01:04:08.378" v="7398" actId="14100"/>
          <ac:spMkLst>
            <pc:docMk/>
            <pc:sldMk cId="4242327315" sldId="1188"/>
            <ac:spMk id="11" creationId="{4789149B-7C76-4424-BA5D-950982D3EC09}"/>
          </ac:spMkLst>
        </pc:spChg>
        <pc:spChg chg="add mod">
          <ac:chgData name="Summer Jung" userId="f55f4652-1e45-4b38-b176-15d95abb47eb" providerId="ADAL" clId="{5CF59126-BCFC-4B51-ADDA-EE01984AF704}" dt="2019-12-24T06:12:45.043" v="3603" actId="14100"/>
          <ac:spMkLst>
            <pc:docMk/>
            <pc:sldMk cId="4242327315" sldId="1188"/>
            <ac:spMk id="12" creationId="{72155324-6219-4430-8313-40442F8D5B45}"/>
          </ac:spMkLst>
        </pc:spChg>
        <pc:spChg chg="add">
          <ac:chgData name="Summer Jung" userId="f55f4652-1e45-4b38-b176-15d95abb47eb" providerId="ADAL" clId="{5CF59126-BCFC-4B51-ADDA-EE01984AF704}" dt="2019-12-24T06:10:27.114" v="3514"/>
          <ac:spMkLst>
            <pc:docMk/>
            <pc:sldMk cId="4242327315" sldId="1188"/>
            <ac:spMk id="13" creationId="{811DF48A-B23E-47B8-A048-44ACCBCED94A}"/>
          </ac:spMkLst>
        </pc:spChg>
        <pc:spChg chg="add mod">
          <ac:chgData name="Summer Jung" userId="f55f4652-1e45-4b38-b176-15d95abb47eb" providerId="ADAL" clId="{5CF59126-BCFC-4B51-ADDA-EE01984AF704}" dt="2019-12-24T06:10:48.359" v="3526" actId="14100"/>
          <ac:spMkLst>
            <pc:docMk/>
            <pc:sldMk cId="4242327315" sldId="1188"/>
            <ac:spMk id="14" creationId="{FE2E0C13-75C0-4D15-8B83-2C2BBD7BD43E}"/>
          </ac:spMkLst>
        </pc:spChg>
        <pc:spChg chg="add mod">
          <ac:chgData name="Summer Jung" userId="f55f4652-1e45-4b38-b176-15d95abb47eb" providerId="ADAL" clId="{5CF59126-BCFC-4B51-ADDA-EE01984AF704}" dt="2019-12-24T06:12:28.204" v="3601" actId="1038"/>
          <ac:spMkLst>
            <pc:docMk/>
            <pc:sldMk cId="4242327315" sldId="1188"/>
            <ac:spMk id="15" creationId="{FFB97391-6E18-4431-953A-12C83DB19D59}"/>
          </ac:spMkLst>
        </pc:spChg>
        <pc:spChg chg="add del mod">
          <ac:chgData name="Summer Jung" userId="f55f4652-1e45-4b38-b176-15d95abb47eb" providerId="ADAL" clId="{5CF59126-BCFC-4B51-ADDA-EE01984AF704}" dt="2019-12-24T06:13:58.818" v="3623" actId="478"/>
          <ac:spMkLst>
            <pc:docMk/>
            <pc:sldMk cId="4242327315" sldId="1188"/>
            <ac:spMk id="16" creationId="{6F42663C-4CEF-40C2-8E4A-FF3B2C65AE6A}"/>
          </ac:spMkLst>
        </pc:spChg>
        <pc:spChg chg="add mod">
          <ac:chgData name="Summer Jung" userId="f55f4652-1e45-4b38-b176-15d95abb47eb" providerId="ADAL" clId="{5CF59126-BCFC-4B51-ADDA-EE01984AF704}" dt="2019-12-24T06:17:42.207" v="3727" actId="20577"/>
          <ac:spMkLst>
            <pc:docMk/>
            <pc:sldMk cId="4242327315" sldId="1188"/>
            <ac:spMk id="17" creationId="{E83ECE53-464B-42C3-9F23-AF2A8462440F}"/>
          </ac:spMkLst>
        </pc:spChg>
        <pc:spChg chg="add mod">
          <ac:chgData name="Summer Jung" userId="f55f4652-1e45-4b38-b176-15d95abb47eb" providerId="ADAL" clId="{5CF59126-BCFC-4B51-ADDA-EE01984AF704}" dt="2019-12-24T06:17:45.198" v="3729" actId="20577"/>
          <ac:spMkLst>
            <pc:docMk/>
            <pc:sldMk cId="4242327315" sldId="1188"/>
            <ac:spMk id="18" creationId="{832543BE-E09F-4235-B248-52CB9EC08062}"/>
          </ac:spMkLst>
        </pc:spChg>
        <pc:spChg chg="add mod">
          <ac:chgData name="Summer Jung" userId="f55f4652-1e45-4b38-b176-15d95abb47eb" providerId="ADAL" clId="{5CF59126-BCFC-4B51-ADDA-EE01984AF704}" dt="2019-12-24T06:17:47.723" v="3731" actId="20577"/>
          <ac:spMkLst>
            <pc:docMk/>
            <pc:sldMk cId="4242327315" sldId="1188"/>
            <ac:spMk id="19" creationId="{07E1E977-5141-4298-9BD7-382CAE48D10A}"/>
          </ac:spMkLst>
        </pc:spChg>
        <pc:spChg chg="add mod">
          <ac:chgData name="Summer Jung" userId="f55f4652-1e45-4b38-b176-15d95abb47eb" providerId="ADAL" clId="{5CF59126-BCFC-4B51-ADDA-EE01984AF704}" dt="2019-12-24T06:17:50.194" v="3733" actId="20577"/>
          <ac:spMkLst>
            <pc:docMk/>
            <pc:sldMk cId="4242327315" sldId="1188"/>
            <ac:spMk id="20" creationId="{207FA86F-4FA4-4251-9A47-7B424FF4BDE7}"/>
          </ac:spMkLst>
        </pc:spChg>
        <pc:spChg chg="add mod">
          <ac:chgData name="Summer Jung" userId="f55f4652-1e45-4b38-b176-15d95abb47eb" providerId="ADAL" clId="{5CF59126-BCFC-4B51-ADDA-EE01984AF704}" dt="2019-12-24T06:17:36.066" v="3725" actId="20577"/>
          <ac:spMkLst>
            <pc:docMk/>
            <pc:sldMk cId="4242327315" sldId="1188"/>
            <ac:spMk id="21" creationId="{801F00C6-2602-43CE-94FA-C8E94030E466}"/>
          </ac:spMkLst>
        </pc:spChg>
      </pc:sldChg>
      <pc:sldChg chg="addSp delSp modSp add">
        <pc:chgData name="Summer Jung" userId="f55f4652-1e45-4b38-b176-15d95abb47eb" providerId="ADAL" clId="{5CF59126-BCFC-4B51-ADDA-EE01984AF704}" dt="2020-01-02T00:59:55.548" v="7328" actId="20577"/>
        <pc:sldMkLst>
          <pc:docMk/>
          <pc:sldMk cId="1596526023" sldId="1189"/>
        </pc:sldMkLst>
        <pc:spChg chg="mod">
          <ac:chgData name="Summer Jung" userId="f55f4652-1e45-4b38-b176-15d95abb47eb" providerId="ADAL" clId="{5CF59126-BCFC-4B51-ADDA-EE01984AF704}" dt="2019-12-24T04:41:40.291" v="2652" actId="20577"/>
          <ac:spMkLst>
            <pc:docMk/>
            <pc:sldMk cId="1596526023" sldId="1189"/>
            <ac:spMk id="2" creationId="{00C81737-E5BC-42AE-8AD7-078F84C73D8B}"/>
          </ac:spMkLst>
        </pc:spChg>
        <pc:spChg chg="mod ord">
          <ac:chgData name="Summer Jung" userId="f55f4652-1e45-4b38-b176-15d95abb47eb" providerId="ADAL" clId="{5CF59126-BCFC-4B51-ADDA-EE01984AF704}" dt="2020-01-02T00:59:55.548" v="7328" actId="20577"/>
          <ac:spMkLst>
            <pc:docMk/>
            <pc:sldMk cId="1596526023" sldId="1189"/>
            <ac:spMk id="4" creationId="{BECCD589-73F4-4CCE-BAEC-67007346E8A0}"/>
          </ac:spMkLst>
        </pc:spChg>
        <pc:spChg chg="del">
          <ac:chgData name="Summer Jung" userId="f55f4652-1e45-4b38-b176-15d95abb47eb" providerId="ADAL" clId="{5CF59126-BCFC-4B51-ADDA-EE01984AF704}" dt="2019-12-24T04:39:35.219" v="2524" actId="478"/>
          <ac:spMkLst>
            <pc:docMk/>
            <pc:sldMk cId="1596526023" sldId="1189"/>
            <ac:spMk id="6" creationId="{B1201F9B-047B-479F-AA54-CC82C616A89D}"/>
          </ac:spMkLst>
        </pc:spChg>
        <pc:spChg chg="del">
          <ac:chgData name="Summer Jung" userId="f55f4652-1e45-4b38-b176-15d95abb47eb" providerId="ADAL" clId="{5CF59126-BCFC-4B51-ADDA-EE01984AF704}" dt="2019-12-24T04:39:31.483" v="2521" actId="478"/>
          <ac:spMkLst>
            <pc:docMk/>
            <pc:sldMk cId="1596526023" sldId="1189"/>
            <ac:spMk id="8" creationId="{D3620FB1-5FD9-433C-9BC0-92800B49B5EC}"/>
          </ac:spMkLst>
        </pc:spChg>
        <pc:spChg chg="add mod">
          <ac:chgData name="Summer Jung" userId="f55f4652-1e45-4b38-b176-15d95abb47eb" providerId="ADAL" clId="{5CF59126-BCFC-4B51-ADDA-EE01984AF704}" dt="2019-12-24T04:40:08.652" v="2621" actId="1035"/>
          <ac:spMkLst>
            <pc:docMk/>
            <pc:sldMk cId="1596526023" sldId="1189"/>
            <ac:spMk id="13" creationId="{2CC0420F-B3B4-482B-842C-0B91C300660A}"/>
          </ac:spMkLst>
        </pc:spChg>
        <pc:spChg chg="add mod">
          <ac:chgData name="Summer Jung" userId="f55f4652-1e45-4b38-b176-15d95abb47eb" providerId="ADAL" clId="{5CF59126-BCFC-4B51-ADDA-EE01984AF704}" dt="2019-12-24T04:43:38.215" v="2839" actId="1038"/>
          <ac:spMkLst>
            <pc:docMk/>
            <pc:sldMk cId="1596526023" sldId="1189"/>
            <ac:spMk id="16" creationId="{E52E84C9-4772-40D3-9E14-84B442C99531}"/>
          </ac:spMkLst>
        </pc:spChg>
        <pc:spChg chg="add mod">
          <ac:chgData name="Summer Jung" userId="f55f4652-1e45-4b38-b176-15d95abb47eb" providerId="ADAL" clId="{5CF59126-BCFC-4B51-ADDA-EE01984AF704}" dt="2019-12-24T04:43:28.780" v="2742" actId="1036"/>
          <ac:spMkLst>
            <pc:docMk/>
            <pc:sldMk cId="1596526023" sldId="1189"/>
            <ac:spMk id="17" creationId="{34F1A3AA-7110-4E83-BF3E-A8367E041CD0}"/>
          </ac:spMkLst>
        </pc:spChg>
        <pc:picChg chg="add del mod">
          <ac:chgData name="Summer Jung" userId="f55f4652-1e45-4b38-b176-15d95abb47eb" providerId="ADAL" clId="{5CF59126-BCFC-4B51-ADDA-EE01984AF704}" dt="2019-12-24T04:41:59.610" v="2655" actId="478"/>
          <ac:picMkLst>
            <pc:docMk/>
            <pc:sldMk cId="1596526023" sldId="1189"/>
            <ac:picMk id="15" creationId="{BB19F4FD-619A-4257-864E-F271EC6FD4CE}"/>
          </ac:picMkLst>
        </pc:picChg>
        <pc:cxnChg chg="del mod">
          <ac:chgData name="Summer Jung" userId="f55f4652-1e45-4b38-b176-15d95abb47eb" providerId="ADAL" clId="{5CF59126-BCFC-4B51-ADDA-EE01984AF704}" dt="2019-12-24T04:39:33.951" v="2523" actId="478"/>
          <ac:cxnSpMkLst>
            <pc:docMk/>
            <pc:sldMk cId="1596526023" sldId="1189"/>
            <ac:cxnSpMk id="7" creationId="{41F87E58-BF1A-4FC7-BDCB-A8186CC18E27}"/>
          </ac:cxnSpMkLst>
        </pc:cxnChg>
        <pc:cxnChg chg="del mod">
          <ac:chgData name="Summer Jung" userId="f55f4652-1e45-4b38-b176-15d95abb47eb" providerId="ADAL" clId="{5CF59126-BCFC-4B51-ADDA-EE01984AF704}" dt="2019-12-24T04:39:32.818" v="2522" actId="478"/>
          <ac:cxnSpMkLst>
            <pc:docMk/>
            <pc:sldMk cId="1596526023" sldId="1189"/>
            <ac:cxnSpMk id="9" creationId="{A4B6CC6C-BE0F-458A-A50C-64EE0FBA95FC}"/>
          </ac:cxnSpMkLst>
        </pc:cxnChg>
        <pc:cxnChg chg="del">
          <ac:chgData name="Summer Jung" userId="f55f4652-1e45-4b38-b176-15d95abb47eb" providerId="ADAL" clId="{5CF59126-BCFC-4B51-ADDA-EE01984AF704}" dt="2019-12-24T04:39:58.779" v="2576" actId="478"/>
          <ac:cxnSpMkLst>
            <pc:docMk/>
            <pc:sldMk cId="1596526023" sldId="1189"/>
            <ac:cxnSpMk id="10" creationId="{193397E5-E032-4DBD-BBD1-03F8E2E3ABE1}"/>
          </ac:cxnSpMkLst>
        </pc:cxnChg>
        <pc:cxnChg chg="del">
          <ac:chgData name="Summer Jung" userId="f55f4652-1e45-4b38-b176-15d95abb47eb" providerId="ADAL" clId="{5CF59126-BCFC-4B51-ADDA-EE01984AF704}" dt="2019-12-24T04:39:59.947" v="2577" actId="478"/>
          <ac:cxnSpMkLst>
            <pc:docMk/>
            <pc:sldMk cId="1596526023" sldId="1189"/>
            <ac:cxnSpMk id="11" creationId="{65F6F5D7-21A9-4B20-839B-35C13806B03C}"/>
          </ac:cxnSpMkLst>
        </pc:cxnChg>
        <pc:cxnChg chg="del">
          <ac:chgData name="Summer Jung" userId="f55f4652-1e45-4b38-b176-15d95abb47eb" providerId="ADAL" clId="{5CF59126-BCFC-4B51-ADDA-EE01984AF704}" dt="2019-12-24T04:40:00.685" v="2578" actId="478"/>
          <ac:cxnSpMkLst>
            <pc:docMk/>
            <pc:sldMk cId="1596526023" sldId="1189"/>
            <ac:cxnSpMk id="12" creationId="{4BC09BF9-3BBD-46D1-A6EE-C1E08B50F150}"/>
          </ac:cxnSpMkLst>
        </pc:cxnChg>
      </pc:sldChg>
    </pc:docChg>
  </pc:docChgLst>
  <pc:docChgLst>
    <pc:chgData name="Summer Jung" userId="f55f4652-1e45-4b38-b176-15d95abb47eb" providerId="ADAL" clId="{8BF5585B-96C3-48A6-B19D-C91FCB67E40D}"/>
    <pc:docChg chg="delSld modSld">
      <pc:chgData name="Summer Jung" userId="f55f4652-1e45-4b38-b176-15d95abb47eb" providerId="ADAL" clId="{8BF5585B-96C3-48A6-B19D-C91FCB67E40D}" dt="2021-04-07T01:48:31.707" v="14" actId="2696"/>
      <pc:docMkLst>
        <pc:docMk/>
      </pc:docMkLst>
      <pc:sldChg chg="modSp">
        <pc:chgData name="Summer Jung" userId="f55f4652-1e45-4b38-b176-15d95abb47eb" providerId="ADAL" clId="{8BF5585B-96C3-48A6-B19D-C91FCB67E40D}" dt="2021-04-07T01:40:44.563" v="13" actId="20577"/>
        <pc:sldMkLst>
          <pc:docMk/>
          <pc:sldMk cId="347802907" sldId="575"/>
        </pc:sldMkLst>
        <pc:spChg chg="mod">
          <ac:chgData name="Summer Jung" userId="f55f4652-1e45-4b38-b176-15d95abb47eb" providerId="ADAL" clId="{8BF5585B-96C3-48A6-B19D-C91FCB67E40D}" dt="2021-04-07T01:40:44.563" v="13" actId="20577"/>
          <ac:spMkLst>
            <pc:docMk/>
            <pc:sldMk cId="347802907" sldId="575"/>
            <ac:spMk id="3" creationId="{B61ACD01-7C70-4B80-83D3-A3A7268A83D4}"/>
          </ac:spMkLst>
        </pc:spChg>
      </pc:sldChg>
      <pc:sldChg chg="del">
        <pc:chgData name="Summer Jung" userId="f55f4652-1e45-4b38-b176-15d95abb47eb" providerId="ADAL" clId="{8BF5585B-96C3-48A6-B19D-C91FCB67E40D}" dt="2021-04-07T01:48:31.707" v="14" actId="2696"/>
        <pc:sldMkLst>
          <pc:docMk/>
          <pc:sldMk cId="3665311944" sldId="57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8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04CD9-3755-6E48-97BE-F4AD583A5D47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35369-C703-9D42-AC58-02EB9F519683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02281-DDB9-A14E-8924-E648B5F33BF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13A2F-4F44-6A43-962F-0DFD3FDC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4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9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56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74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7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58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07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87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02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29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39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60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60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0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3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8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8.emf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8.emf"/><Relationship Id="rId4" Type="http://schemas.openxmlformats.org/officeDocument/2006/relationships/image" Target="../media/image1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8.emf"/><Relationship Id="rId4" Type="http://schemas.openxmlformats.org/officeDocument/2006/relationships/image" Target="../media/image1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Plain-Whit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17" y="725791"/>
            <a:ext cx="10151166" cy="2128596"/>
          </a:xfrm>
        </p:spPr>
        <p:txBody>
          <a:bodyPr anchor="b">
            <a:normAutofit/>
          </a:bodyPr>
          <a:lstStyle>
            <a:lvl1pPr algn="ctr">
              <a:defRPr sz="4800" b="0" i="0" spc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3651040"/>
            <a:ext cx="10151166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20762" y="2936341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2000" b="0" i="1"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ABC205-3A68-D14B-AEF6-5045045AF6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306" y="4733983"/>
            <a:ext cx="3233386" cy="14786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No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-PQ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08440D-D3E5-C441-97FA-194CC50C2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"/>
          </a:blip>
          <a:srcRect b="3800"/>
          <a:stretch/>
        </p:blipFill>
        <p:spPr>
          <a:xfrm>
            <a:off x="492370" y="153325"/>
            <a:ext cx="6933362" cy="6704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8920"/>
            <a:ext cx="12190268" cy="1280160"/>
          </a:xfrm>
          <a:solidFill>
            <a:srgbClr val="C21C22"/>
          </a:solidFill>
        </p:spPr>
        <p:txBody>
          <a:bodyPr tIns="274320" bIns="274320" anchor="b">
            <a:spAutoFit/>
          </a:bodyPr>
          <a:lstStyle>
            <a:lvl1pPr algn="ctr">
              <a:lnSpc>
                <a:spcPct val="100000"/>
              </a:lnSpc>
              <a:defRPr sz="4800" b="0" i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705BE7-32FE-454E-B1DE-7F65876B1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"/>
          </a:blip>
          <a:srcRect b="3800"/>
          <a:stretch/>
        </p:blipFill>
        <p:spPr>
          <a:xfrm>
            <a:off x="492370" y="153325"/>
            <a:ext cx="6933362" cy="6704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474892"/>
            <a:ext cx="12190268" cy="1908215"/>
          </a:xfrm>
          <a:noFill/>
        </p:spPr>
        <p:txBody>
          <a:bodyPr tIns="274320" bIns="27432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1" smtClean="0">
                <a:solidFill>
                  <a:schemeClr val="tx1"/>
                </a:solidFill>
                <a:effectLst/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Red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474892"/>
            <a:ext cx="12190268" cy="1908215"/>
          </a:xfrm>
          <a:noFill/>
        </p:spPr>
        <p:txBody>
          <a:bodyPr tIns="274320" bIns="27432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1" smtClean="0">
                <a:solidFill>
                  <a:schemeClr val="bg1"/>
                </a:solidFill>
                <a:effectLst/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Q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-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BC35E038-4AB7-8C4D-8A28-B4C4CE4564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9500" y="4803494"/>
            <a:ext cx="6615596" cy="128079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>
                <a:latin typeface="+mn-lt"/>
              </a:defRPr>
            </a:lvl1pPr>
            <a:lvl2pPr marL="457200" indent="0">
              <a:lnSpc>
                <a:spcPct val="110000"/>
              </a:lnSpc>
              <a:buNone/>
              <a:defRPr>
                <a:latin typeface="+mn-lt"/>
              </a:defRPr>
            </a:lvl2pPr>
            <a:lvl3pPr marL="914400" indent="0">
              <a:lnSpc>
                <a:spcPct val="110000"/>
              </a:lnSpc>
              <a:buNone/>
              <a:defRPr>
                <a:latin typeface="+mn-lt"/>
              </a:defRPr>
            </a:lvl3pPr>
            <a:lvl4pPr marL="1371600" indent="0">
              <a:lnSpc>
                <a:spcPct val="110000"/>
              </a:lnSpc>
              <a:buNone/>
              <a:defRPr>
                <a:latin typeface="+mn-lt"/>
              </a:defRPr>
            </a:lvl4pPr>
            <a:lvl5pPr marL="1828800" indent="0">
              <a:lnSpc>
                <a:spcPct val="110000"/>
              </a:lnSpc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Insert Q&amp;A instruction text here.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0B3E5CE-A4ED-8042-A925-7BDE0E873B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5737" y="1608882"/>
            <a:ext cx="3054529" cy="29746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7F77A0-FEE6-F74B-AAED-F932838BD0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3981"/>
          <a:stretch/>
        </p:blipFill>
        <p:spPr>
          <a:xfrm>
            <a:off x="459847" y="153325"/>
            <a:ext cx="6946330" cy="6704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DFBD7F-6058-DB41-9FBF-C58EA0C08F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38" t="2222" r="4735" b="10531"/>
          <a:stretch/>
        </p:blipFill>
        <p:spPr>
          <a:xfrm>
            <a:off x="3984625" y="3124200"/>
            <a:ext cx="1136650" cy="11461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Plain-Red"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24000">
              <a:schemeClr val="tx1">
                <a:lumMod val="50000"/>
                <a:lumOff val="50000"/>
              </a:schemeClr>
            </a:gs>
            <a:gs pos="87000">
              <a:schemeClr val="tx1">
                <a:lumMod val="75000"/>
                <a:lumOff val="25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60823BB-10B7-3C46-A77D-6DD153127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6" t="22123"/>
          <a:stretch/>
        </p:blipFill>
        <p:spPr>
          <a:xfrm>
            <a:off x="0" y="-1"/>
            <a:ext cx="9812216" cy="6868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17" y="896614"/>
            <a:ext cx="10151166" cy="2128596"/>
          </a:xfrm>
        </p:spPr>
        <p:txBody>
          <a:bodyPr anchor="b">
            <a:normAutofit/>
          </a:bodyPr>
          <a:lstStyle>
            <a:lvl1pPr algn="ctr">
              <a:defRPr sz="4800" b="0" i="0" spc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3162450"/>
            <a:ext cx="10151166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200" b="1" i="0" cap="all" spc="-40" baseline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20762" y="3939571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7235CD-AB3E-E649-81FE-AA8F0C57CE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007" y="4533371"/>
            <a:ext cx="3252031" cy="14871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65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Plain-Red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17" y="896614"/>
            <a:ext cx="10151166" cy="2128596"/>
          </a:xfrm>
        </p:spPr>
        <p:txBody>
          <a:bodyPr anchor="b">
            <a:normAutofit/>
          </a:bodyPr>
          <a:lstStyle>
            <a:lvl1pPr algn="r">
              <a:defRPr sz="4800" b="0" i="0" spc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3064980"/>
            <a:ext cx="10151166" cy="492883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000" b="1" i="0" cap="all" spc="-40" baseline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24281" y="3939571"/>
            <a:ext cx="4046956" cy="309562"/>
          </a:xfrm>
        </p:spPr>
        <p:txBody>
          <a:bodyPr>
            <a:noAutofit/>
          </a:bodyPr>
          <a:lstStyle>
            <a:lvl1pPr marL="0" indent="0" algn="r">
              <a:buNone/>
              <a:defRPr sz="1600" b="0" i="1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19" y="4899927"/>
            <a:ext cx="3368968" cy="15406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611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Image-Horz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0417" y="3469962"/>
            <a:ext cx="10151166" cy="697628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defRPr sz="4400" b="0" i="0" spc="0" baseline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4296587"/>
            <a:ext cx="10151166" cy="526774"/>
          </a:xfrm>
        </p:spPr>
        <p:txBody>
          <a:bodyPr>
            <a:normAutofit/>
          </a:bodyPr>
          <a:lstStyle>
            <a:lvl1pPr marL="0" indent="0" algn="r"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6919" y="4899927"/>
            <a:ext cx="3346884" cy="154063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104185" y="4899927"/>
            <a:ext cx="4067398" cy="309563"/>
          </a:xfrm>
        </p:spPr>
        <p:txBody>
          <a:bodyPr>
            <a:noAutofit/>
          </a:bodyPr>
          <a:lstStyle>
            <a:lvl1pPr marL="0" indent="0" algn="r">
              <a:buNone/>
              <a:defRPr sz="1800" b="0" i="1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B208AE1-073A-3643-B980-C3BE705DC1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12192000" cy="32639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064" userDrawn="1">
          <p15:clr>
            <a:srgbClr val="FBAE40"/>
          </p15:clr>
        </p15:guide>
        <p15:guide id="2" orient="horz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Q-Mktg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" y="6438900"/>
            <a:ext cx="12192018" cy="41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9FCB57-FE4F-5A4B-9CE9-EA76187622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7000"/>
          </a:blip>
          <a:stretch>
            <a:fillRect/>
          </a:stretch>
        </p:blipFill>
        <p:spPr>
          <a:xfrm>
            <a:off x="6010166" y="6506324"/>
            <a:ext cx="450602" cy="3050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634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-Q-Mktg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" y="6438900"/>
            <a:ext cx="12192018" cy="41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8" name="Chord 7">
            <a:extLst>
              <a:ext uri="{FF2B5EF4-FFF2-40B4-BE49-F238E27FC236}">
                <a16:creationId xmlns:a16="http://schemas.microsoft.com/office/drawing/2014/main" id="{879304C7-9437-8F44-8055-26081847A806}"/>
              </a:ext>
            </a:extLst>
          </p:cNvPr>
          <p:cNvSpPr/>
          <p:nvPr userDrawn="1"/>
        </p:nvSpPr>
        <p:spPr>
          <a:xfrm rot="7615670">
            <a:off x="399156" y="6354443"/>
            <a:ext cx="623865" cy="623865"/>
          </a:xfrm>
          <a:prstGeom prst="chord">
            <a:avLst>
              <a:gd name="adj1" fmla="val 874092"/>
              <a:gd name="adj2" fmla="val 16200000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9FCB57-FE4F-5A4B-9CE9-EA76187622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7000"/>
          </a:blip>
          <a:stretch>
            <a:fillRect/>
          </a:stretch>
        </p:blipFill>
        <p:spPr>
          <a:xfrm>
            <a:off x="479910" y="6503986"/>
            <a:ext cx="450602" cy="3050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592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Pillar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" y="6440632"/>
            <a:ext cx="12192018" cy="415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1E14A7-1F25-1D4B-AE7C-DE81058A95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"/>
          </a:blip>
          <a:srcRect b="3800"/>
          <a:stretch/>
        </p:blipFill>
        <p:spPr>
          <a:xfrm>
            <a:off x="492370" y="153325"/>
            <a:ext cx="6933362" cy="6704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6440632"/>
            <a:ext cx="12191989" cy="415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743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-Q-Pillar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6440632"/>
            <a:ext cx="12191989" cy="415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21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6DBEE-108B-C54B-A71F-0F1E32E29253}" type="slidenum">
              <a:rPr lang="en-US" smtClean="0"/>
              <a:t>‹#›</a:t>
            </a:fld>
            <a:endParaRPr lang="en-US"/>
          </a:p>
        </p:txBody>
      </p:sp>
    </p:spTree>
    <p:custDataLst>
      <p:tags r:id="rId17"/>
    </p:custDataLst>
    <p:extLst>
      <p:ext uri="{BB962C8B-B14F-4D97-AF65-F5344CB8AC3E}">
        <p14:creationId xmlns:p14="http://schemas.microsoft.com/office/powerpoint/2010/main" val="117251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6" r:id="rId2"/>
    <p:sldLayoutId id="2147483699" r:id="rId3"/>
    <p:sldLayoutId id="2147483657" r:id="rId4"/>
    <p:sldLayoutId id="2147483702" r:id="rId5"/>
    <p:sldLayoutId id="2147483703" r:id="rId6"/>
    <p:sldLayoutId id="2147483675" r:id="rId7"/>
    <p:sldLayoutId id="2147483700" r:id="rId8"/>
    <p:sldLayoutId id="2147483701" r:id="rId9"/>
    <p:sldLayoutId id="2147483685" r:id="rId10"/>
    <p:sldLayoutId id="2147483669" r:id="rId11"/>
    <p:sldLayoutId id="2147483692" r:id="rId12"/>
    <p:sldLayoutId id="2147483676" r:id="rId13"/>
    <p:sldLayoutId id="2147483659" r:id="rId14"/>
    <p:sldLayoutId id="2147483690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hyperlink" Target="mailto:korea@asia.proquest.com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6" Type="http://schemas.openxmlformats.org/officeDocument/2006/relationships/hyperlink" Target="https://support.proquest.com/" TargetMode="External"/><Relationship Id="rId5" Type="http://schemas.openxmlformats.org/officeDocument/2006/relationships/hyperlink" Target="http://proquest.libguides.com/pao/about" TargetMode="External"/><Relationship Id="rId4" Type="http://schemas.openxmlformats.org/officeDocument/2006/relationships/hyperlink" Target="http://proquest.libguides.com/proquestplatform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BB5F-B5C3-3D4F-825C-7F95E278F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770" y="996560"/>
            <a:ext cx="10319813" cy="2794390"/>
          </a:xfrm>
        </p:spPr>
        <p:txBody>
          <a:bodyPr>
            <a:noAutofit/>
          </a:bodyPr>
          <a:lstStyle/>
          <a:p>
            <a:r>
              <a:rPr lang="en-US" altLang="ko-KR" sz="6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ProQuest </a:t>
            </a:r>
            <a:r>
              <a:rPr lang="en-US" altLang="ko-KR" sz="6000" b="1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PAO Collection</a:t>
            </a:r>
            <a:r>
              <a:rPr lang="en-US" altLang="ko-KR" sz="6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en-US" altLang="ko-KR" sz="6000" b="1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br>
              <a:rPr lang="en-US" altLang="ko-KR" sz="6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6000" b="1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</a:t>
            </a:r>
            <a:r>
              <a:rPr lang="en-US" altLang="ko-KR" sz="6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eriodicals </a:t>
            </a:r>
            <a:r>
              <a:rPr lang="en-US" altLang="ko-KR" sz="6000" b="1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</a:t>
            </a:r>
            <a:r>
              <a:rPr lang="en-US" altLang="ko-KR" sz="6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rchive </a:t>
            </a:r>
            <a:r>
              <a:rPr lang="en-US" altLang="ko-KR" sz="6000" b="1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</a:t>
            </a:r>
            <a:r>
              <a:rPr lang="en-US" altLang="ko-KR" sz="6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nline</a:t>
            </a:r>
            <a:endParaRPr lang="en-US"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80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07DA991-75CB-4874-8ECB-41D6F425C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075" y="1009075"/>
            <a:ext cx="5283849" cy="51822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데이터베이스 변경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5" name="말풍선: 타원형 4">
            <a:extLst>
              <a:ext uri="{FF2B5EF4-FFF2-40B4-BE49-F238E27FC236}">
                <a16:creationId xmlns:a16="http://schemas.microsoft.com/office/drawing/2014/main" id="{4661B6D0-4606-4C7C-AC94-52A1553AFC51}"/>
              </a:ext>
            </a:extLst>
          </p:cNvPr>
          <p:cNvSpPr/>
          <p:nvPr/>
        </p:nvSpPr>
        <p:spPr>
          <a:xfrm>
            <a:off x="8397622" y="1592953"/>
            <a:ext cx="288000" cy="288000"/>
          </a:xfrm>
          <a:prstGeom prst="wedgeEllipseCallout">
            <a:avLst>
              <a:gd name="adj1" fmla="val -51534"/>
              <a:gd name="adj2" fmla="val 57145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2</a:t>
            </a:r>
          </a:p>
        </p:txBody>
      </p:sp>
      <p:sp>
        <p:nvSpPr>
          <p:cNvPr id="8" name="말풍선: 타원형 7">
            <a:extLst>
              <a:ext uri="{FF2B5EF4-FFF2-40B4-BE49-F238E27FC236}">
                <a16:creationId xmlns:a16="http://schemas.microsoft.com/office/drawing/2014/main" id="{92118AAD-13E3-4DBC-B0E8-CEF331F0AB9D}"/>
              </a:ext>
            </a:extLst>
          </p:cNvPr>
          <p:cNvSpPr/>
          <p:nvPr/>
        </p:nvSpPr>
        <p:spPr>
          <a:xfrm>
            <a:off x="4033819" y="2661869"/>
            <a:ext cx="288000" cy="288000"/>
          </a:xfrm>
          <a:prstGeom prst="wedgeEllipseCallout">
            <a:avLst>
              <a:gd name="adj1" fmla="val 39917"/>
              <a:gd name="adj2" fmla="val 60636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1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DF899DDB-B58C-48FA-BC4A-CFCFE6369D9A}"/>
              </a:ext>
            </a:extLst>
          </p:cNvPr>
          <p:cNvSpPr/>
          <p:nvPr/>
        </p:nvSpPr>
        <p:spPr>
          <a:xfrm rot="5400000">
            <a:off x="2761093" y="4491862"/>
            <a:ext cx="3260175" cy="138722"/>
          </a:xfrm>
          <a:prstGeom prst="roundRect">
            <a:avLst/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 Box 24">
            <a:extLst>
              <a:ext uri="{FF2B5EF4-FFF2-40B4-BE49-F238E27FC236}">
                <a16:creationId xmlns:a16="http://schemas.microsoft.com/office/drawing/2014/main" id="{B21186F7-3747-4A99-97F3-B50460B52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622" y="5096817"/>
            <a:ext cx="3618950" cy="1216743"/>
          </a:xfrm>
          <a:prstGeom prst="rect">
            <a:avLst/>
          </a:prstGeom>
          <a:solidFill>
            <a:schemeClr val="bg1"/>
          </a:solidFill>
          <a:ln w="12700">
            <a:solidFill>
              <a:srgbClr val="C21C22"/>
            </a:solidFill>
          </a:ln>
          <a:effec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데이터베이스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-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구독 중인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ProQuest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데이터베이스 중</a:t>
            </a:r>
            <a:r>
              <a:rPr kumimoji="0"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교차 검색 또는 단독 검색을 원하는 데이터베이스 선택 </a:t>
            </a:r>
            <a:r>
              <a:rPr kumimoji="0"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가능</a:t>
            </a:r>
            <a:endParaRPr kumimoji="0" lang="en-US" altLang="ko-KR" sz="1000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1.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전체 데이터베이스 목록에서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체크박스를 활용하여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검색을 원하는 단일 또는 복수의 데이터베이스 선택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2. ‘</a:t>
            </a:r>
            <a:r>
              <a:rPr kumimoji="0"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선택한 데이터베이스 사용</a:t>
            </a:r>
            <a:r>
              <a:rPr kumimoji="0"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’</a:t>
            </a:r>
            <a:r>
              <a:rPr kumimoji="0"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 </a:t>
            </a:r>
            <a:r>
              <a:rPr kumimoji="0"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버튼 클릭</a:t>
            </a:r>
            <a:endParaRPr kumimoji="0" lang="en-US" altLang="ko-KR" sz="1000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1039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97312C6-596F-46E1-82D8-A788CFFB2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34" y="1151078"/>
            <a:ext cx="11315700" cy="4867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3DFD3C-C267-4D95-BD0D-2A9EBC7EA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최근 검색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en-US" dirty="0">
                <a:latin typeface="+mn-ea"/>
                <a:ea typeface="+mn-ea"/>
              </a:rPr>
              <a:t>Recent Searches)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A52A6FB1-49AB-4AA5-B8DA-94F0DFCA9276}"/>
              </a:ext>
            </a:extLst>
          </p:cNvPr>
          <p:cNvSpPr/>
          <p:nvPr/>
        </p:nvSpPr>
        <p:spPr>
          <a:xfrm>
            <a:off x="10329690" y="1231246"/>
            <a:ext cx="423136" cy="363304"/>
          </a:xfrm>
          <a:prstGeom prst="roundRect">
            <a:avLst>
              <a:gd name="adj" fmla="val 9928"/>
            </a:avLst>
          </a:prstGeom>
          <a:noFill/>
          <a:ln w="38100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DB2D14F4-08C3-484B-8A04-495AFF83A2D6}"/>
              </a:ext>
            </a:extLst>
          </p:cNvPr>
          <p:cNvSpPr/>
          <p:nvPr/>
        </p:nvSpPr>
        <p:spPr>
          <a:xfrm rot="5400000">
            <a:off x="10223795" y="665890"/>
            <a:ext cx="634926" cy="320040"/>
          </a:xfrm>
          <a:prstGeom prst="rightArrow">
            <a:avLst>
              <a:gd name="adj1" fmla="val 35714"/>
              <a:gd name="adj2" fmla="val 78571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8C02D5E-1401-4DC7-B1A9-2E48A8B6A3A9}"/>
              </a:ext>
            </a:extLst>
          </p:cNvPr>
          <p:cNvSpPr/>
          <p:nvPr/>
        </p:nvSpPr>
        <p:spPr>
          <a:xfrm>
            <a:off x="631004" y="4942139"/>
            <a:ext cx="3249310" cy="763298"/>
          </a:xfrm>
          <a:prstGeom prst="rect">
            <a:avLst/>
          </a:prstGeom>
          <a:solidFill>
            <a:schemeClr val="bg1"/>
          </a:solidFill>
          <a:ln>
            <a:solidFill>
              <a:srgbClr val="5D5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1"/>
                </a:solidFill>
                <a:latin typeface="+mn-ea"/>
              </a:rPr>
              <a:t>최근 검색</a:t>
            </a:r>
            <a:r>
              <a:rPr lang="en-US" altLang="ko-KR" sz="1000" b="1" dirty="0">
                <a:solidFill>
                  <a:schemeClr val="tx1"/>
                </a:solidFill>
                <a:latin typeface="+mn-ea"/>
              </a:rPr>
              <a:t>(Recent Searches)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  <a:latin typeface="+mn-ea"/>
              </a:rPr>
              <a:t>최근에 검색했던 검색에 대한 검색어</a:t>
            </a:r>
            <a:r>
              <a:rPr lang="en-US" altLang="ko-KR" sz="10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+mn-ea"/>
              </a:rPr>
              <a:t>데이터베이스</a:t>
            </a:r>
            <a:r>
              <a:rPr lang="en-US" altLang="ko-KR" sz="10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+mn-ea"/>
              </a:rPr>
              <a:t>결과 등 관련 정보 확인 가능</a:t>
            </a:r>
            <a:endParaRPr lang="en-US" altLang="ko-KR" sz="1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4033CD6-45E2-46C9-A830-926C190FFD78}"/>
              </a:ext>
            </a:extLst>
          </p:cNvPr>
          <p:cNvSpPr/>
          <p:nvPr/>
        </p:nvSpPr>
        <p:spPr>
          <a:xfrm>
            <a:off x="3758241" y="1256270"/>
            <a:ext cx="4296698" cy="363304"/>
          </a:xfrm>
          <a:prstGeom prst="rect">
            <a:avLst/>
          </a:prstGeom>
          <a:solidFill>
            <a:srgbClr val="0D6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067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C6B3053C-C5A9-4744-B549-1CF1553C8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06" y="1093772"/>
            <a:ext cx="8822479" cy="41357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EC7564-E44D-4C29-9C80-1EA186AE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881"/>
            <a:ext cx="11469042" cy="680720"/>
          </a:xfrm>
        </p:spPr>
        <p:txBody>
          <a:bodyPr/>
          <a:lstStyle/>
          <a:p>
            <a:r>
              <a:rPr lang="ko-KR" altLang="en-US" sz="3200" dirty="0">
                <a:latin typeface="+mn-ea"/>
                <a:ea typeface="+mn-ea"/>
              </a:rPr>
              <a:t>원하는 자료 선택 후 </a:t>
            </a:r>
            <a:r>
              <a:rPr lang="en-US" altLang="ko-KR" sz="3200" dirty="0">
                <a:latin typeface="+mn-ea"/>
                <a:ea typeface="+mn-ea"/>
              </a:rPr>
              <a:t>‘</a:t>
            </a:r>
            <a:r>
              <a:rPr lang="ko-KR" altLang="en-US" sz="3200" dirty="0">
                <a:latin typeface="+mn-ea"/>
                <a:ea typeface="+mn-ea"/>
              </a:rPr>
              <a:t>선택된 항목</a:t>
            </a:r>
            <a:r>
              <a:rPr lang="en-US" altLang="ko-KR" sz="3200" dirty="0">
                <a:latin typeface="+mn-ea"/>
                <a:ea typeface="+mn-ea"/>
              </a:rPr>
              <a:t>(</a:t>
            </a:r>
            <a:r>
              <a:rPr lang="en-US" sz="3200" dirty="0">
                <a:latin typeface="+mn-ea"/>
                <a:ea typeface="+mn-ea"/>
              </a:rPr>
              <a:t>Selected Items)’</a:t>
            </a:r>
            <a:r>
              <a:rPr lang="ko-KR" altLang="en-US" sz="3200" dirty="0">
                <a:latin typeface="+mn-ea"/>
                <a:ea typeface="+mn-ea"/>
              </a:rPr>
              <a:t>에서 확인</a:t>
            </a:r>
            <a:endParaRPr lang="en-US" sz="3200" dirty="0">
              <a:latin typeface="+mn-ea"/>
              <a:ea typeface="+mn-ea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6265EFAA-7659-4D2A-8C29-0BE92BEE647D}"/>
              </a:ext>
            </a:extLst>
          </p:cNvPr>
          <p:cNvSpPr/>
          <p:nvPr/>
        </p:nvSpPr>
        <p:spPr>
          <a:xfrm>
            <a:off x="2662311" y="2542442"/>
            <a:ext cx="320040" cy="1796295"/>
          </a:xfrm>
          <a:prstGeom prst="roundRect">
            <a:avLst/>
          </a:prstGeom>
          <a:noFill/>
          <a:ln w="38100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06C96A43-8F1E-4A1D-BB95-E36B935D7580}"/>
              </a:ext>
            </a:extLst>
          </p:cNvPr>
          <p:cNvSpPr/>
          <p:nvPr/>
        </p:nvSpPr>
        <p:spPr>
          <a:xfrm>
            <a:off x="8004840" y="2197674"/>
            <a:ext cx="1252176" cy="504429"/>
          </a:xfrm>
          <a:prstGeom prst="roundRect">
            <a:avLst/>
          </a:prstGeom>
          <a:noFill/>
          <a:ln w="38100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9E817238-0166-4127-9DDE-061AAB399A95}"/>
              </a:ext>
            </a:extLst>
          </p:cNvPr>
          <p:cNvSpPr/>
          <p:nvPr/>
        </p:nvSpPr>
        <p:spPr>
          <a:xfrm rot="5400000">
            <a:off x="8339287" y="1807483"/>
            <a:ext cx="634926" cy="320040"/>
          </a:xfrm>
          <a:prstGeom prst="rightArrow">
            <a:avLst>
              <a:gd name="adj1" fmla="val 35714"/>
              <a:gd name="adj2" fmla="val 78571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4A6DD991-A792-482E-8C12-911ABA5DE1D0}"/>
              </a:ext>
            </a:extLst>
          </p:cNvPr>
          <p:cNvSpPr/>
          <p:nvPr/>
        </p:nvSpPr>
        <p:spPr>
          <a:xfrm>
            <a:off x="189215" y="5581650"/>
            <a:ext cx="2896885" cy="725198"/>
          </a:xfrm>
          <a:prstGeom prst="rect">
            <a:avLst/>
          </a:prstGeom>
          <a:solidFill>
            <a:schemeClr val="bg1"/>
          </a:solidFill>
          <a:ln>
            <a:solidFill>
              <a:srgbClr val="5D5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1"/>
                </a:solidFill>
                <a:latin typeface="+mn-ea"/>
              </a:rPr>
              <a:t>선택된 항목</a:t>
            </a:r>
            <a:r>
              <a:rPr lang="en-US" altLang="ko-KR" sz="1000" b="1" dirty="0">
                <a:solidFill>
                  <a:schemeClr val="tx1"/>
                </a:solidFill>
                <a:latin typeface="+mn-ea"/>
              </a:rPr>
              <a:t>(Selected Items)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체크박스를 통해 원하는 자료 선택 후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‘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선택된 항목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’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에 대해 인용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저장 등의 플랫폼 기능 사용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EA6EF72-3EBC-4FDF-AD20-23CD8B29A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515" y="3329798"/>
            <a:ext cx="7893178" cy="3110645"/>
          </a:xfrm>
          <a:prstGeom prst="rect">
            <a:avLst/>
          </a:prstGeom>
        </p:spPr>
      </p:pic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9CFBD9DA-0C32-4F8E-BCFD-EB48673C3075}"/>
              </a:ext>
            </a:extLst>
          </p:cNvPr>
          <p:cNvSpPr/>
          <p:nvPr/>
        </p:nvSpPr>
        <p:spPr>
          <a:xfrm>
            <a:off x="10995740" y="3359633"/>
            <a:ext cx="368558" cy="495670"/>
          </a:xfrm>
          <a:prstGeom prst="roundRect">
            <a:avLst/>
          </a:prstGeom>
          <a:noFill/>
          <a:ln w="38100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9712BC18-9CE8-435F-A8BD-891DD6361007}"/>
              </a:ext>
            </a:extLst>
          </p:cNvPr>
          <p:cNvSpPr/>
          <p:nvPr/>
        </p:nvSpPr>
        <p:spPr>
          <a:xfrm rot="16200000">
            <a:off x="10862556" y="4044589"/>
            <a:ext cx="634926" cy="320040"/>
          </a:xfrm>
          <a:prstGeom prst="rightArrow">
            <a:avLst>
              <a:gd name="adj1" fmla="val 35714"/>
              <a:gd name="adj2" fmla="val 78571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FFC10C4-8D44-4764-A8AC-76F392DE8123}"/>
              </a:ext>
            </a:extLst>
          </p:cNvPr>
          <p:cNvSpPr/>
          <p:nvPr/>
        </p:nvSpPr>
        <p:spPr>
          <a:xfrm>
            <a:off x="2822331" y="1091947"/>
            <a:ext cx="4296698" cy="363304"/>
          </a:xfrm>
          <a:prstGeom prst="rect">
            <a:avLst/>
          </a:prstGeom>
          <a:solidFill>
            <a:srgbClr val="0D6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CACF9EEF-884C-4FB1-AB64-31E83F087AE0}"/>
              </a:ext>
            </a:extLst>
          </p:cNvPr>
          <p:cNvSpPr/>
          <p:nvPr/>
        </p:nvSpPr>
        <p:spPr>
          <a:xfrm>
            <a:off x="5737568" y="3329798"/>
            <a:ext cx="4296698" cy="363304"/>
          </a:xfrm>
          <a:prstGeom prst="rect">
            <a:avLst/>
          </a:prstGeom>
          <a:solidFill>
            <a:srgbClr val="0D6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038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690933A-CBEB-4A15-8012-2696C5F38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138" y="1103080"/>
            <a:ext cx="5365572" cy="5124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E0711C-482B-412D-A275-016154DF1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182881"/>
            <a:ext cx="11561509" cy="680720"/>
          </a:xfrm>
        </p:spPr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선택한 자료의 서지정보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en-US" dirty="0">
                <a:latin typeface="+mn-ea"/>
                <a:ea typeface="+mn-ea"/>
              </a:rPr>
              <a:t>Bibliography) </a:t>
            </a:r>
            <a:r>
              <a:rPr lang="ko-KR" altLang="en-US" dirty="0">
                <a:latin typeface="+mn-ea"/>
                <a:ea typeface="+mn-ea"/>
              </a:rPr>
              <a:t>확인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16B115B3-DA2E-4C0A-A293-A65AE2B2DA62}"/>
              </a:ext>
            </a:extLst>
          </p:cNvPr>
          <p:cNvSpPr/>
          <p:nvPr/>
        </p:nvSpPr>
        <p:spPr>
          <a:xfrm>
            <a:off x="2672248" y="2450144"/>
            <a:ext cx="1051560" cy="320040"/>
          </a:xfrm>
          <a:prstGeom prst="rightArrow">
            <a:avLst>
              <a:gd name="adj1" fmla="val 35714"/>
              <a:gd name="adj2" fmla="val 78571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187A1A-B06F-4646-AF92-1E2B1A642F7E}"/>
              </a:ext>
            </a:extLst>
          </p:cNvPr>
          <p:cNvSpPr/>
          <p:nvPr/>
        </p:nvSpPr>
        <p:spPr>
          <a:xfrm>
            <a:off x="9058275" y="5543550"/>
            <a:ext cx="2965557" cy="763298"/>
          </a:xfrm>
          <a:prstGeom prst="rect">
            <a:avLst/>
          </a:prstGeom>
          <a:solidFill>
            <a:schemeClr val="bg1"/>
          </a:solidFill>
          <a:ln>
            <a:solidFill>
              <a:srgbClr val="5D5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인용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(Cite)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ProQuest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플랫폼에서 제공하는 다양한 인용 형식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(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출력스타일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)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을 통해 인용 정보 생성 및 활용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2142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CE8F977C-A79B-4F9B-AF2A-95C5E0530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61" y="1164992"/>
            <a:ext cx="10525125" cy="5000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E0711C-482B-412D-A275-016154DF1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182881"/>
            <a:ext cx="11561509" cy="680720"/>
          </a:xfrm>
        </p:spPr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선택한 자료를 </a:t>
            </a:r>
            <a:r>
              <a:rPr lang="en-US" altLang="ko-KR" dirty="0">
                <a:latin typeface="+mn-ea"/>
                <a:ea typeface="+mn-ea"/>
              </a:rPr>
              <a:t>RefWorks</a:t>
            </a:r>
            <a:r>
              <a:rPr lang="ko-KR" altLang="en-US" dirty="0">
                <a:latin typeface="+mn-ea"/>
                <a:ea typeface="+mn-ea"/>
              </a:rPr>
              <a:t>에 저장</a:t>
            </a:r>
            <a:r>
              <a:rPr lang="en-US" altLang="ko-KR" dirty="0">
                <a:latin typeface="+mn-ea"/>
                <a:ea typeface="+mn-ea"/>
              </a:rPr>
              <a:t>(Save)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19D155B3-2E36-4E44-BAB3-0FDACCD6074A}"/>
              </a:ext>
            </a:extLst>
          </p:cNvPr>
          <p:cNvSpPr/>
          <p:nvPr/>
        </p:nvSpPr>
        <p:spPr>
          <a:xfrm>
            <a:off x="10428246" y="2075001"/>
            <a:ext cx="442535" cy="430109"/>
          </a:xfrm>
          <a:prstGeom prst="roundRect">
            <a:avLst/>
          </a:prstGeom>
          <a:noFill/>
          <a:ln w="38100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326B3372-8B1F-4D83-8635-DB79D91FAE68}"/>
              </a:ext>
            </a:extLst>
          </p:cNvPr>
          <p:cNvSpPr/>
          <p:nvPr/>
        </p:nvSpPr>
        <p:spPr>
          <a:xfrm rot="10800000">
            <a:off x="8722759" y="2099213"/>
            <a:ext cx="1705485" cy="375073"/>
          </a:xfrm>
          <a:prstGeom prst="rightArrow">
            <a:avLst>
              <a:gd name="adj1" fmla="val 35714"/>
              <a:gd name="adj2" fmla="val 78571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3E636D90-3AD1-4FD5-BA08-A63777211715}"/>
              </a:ext>
            </a:extLst>
          </p:cNvPr>
          <p:cNvSpPr/>
          <p:nvPr/>
        </p:nvSpPr>
        <p:spPr>
          <a:xfrm>
            <a:off x="189215" y="5543550"/>
            <a:ext cx="3249310" cy="763298"/>
          </a:xfrm>
          <a:prstGeom prst="rect">
            <a:avLst/>
          </a:prstGeom>
          <a:solidFill>
            <a:schemeClr val="bg1"/>
          </a:solidFill>
          <a:ln>
            <a:solidFill>
              <a:srgbClr val="5D5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1"/>
                </a:solidFill>
                <a:latin typeface="+mn-ea"/>
              </a:rPr>
              <a:t>저장</a:t>
            </a:r>
            <a:r>
              <a:rPr lang="en-US" altLang="ko-KR" sz="1000" b="1" dirty="0">
                <a:solidFill>
                  <a:schemeClr val="tx1"/>
                </a:solidFill>
                <a:latin typeface="+mn-ea"/>
              </a:rPr>
              <a:t>(Save)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ProQuest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플랫폼에서 제공하는 다양한 저장 옵션 활용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– </a:t>
            </a:r>
            <a:r>
              <a:rPr lang="en-US" altLang="ko-KR" sz="1000" dirty="0">
                <a:solidFill>
                  <a:schemeClr val="tx1"/>
                </a:solidFill>
                <a:latin typeface="+mn-ea"/>
              </a:rPr>
              <a:t>RefWorks</a:t>
            </a:r>
            <a:r>
              <a:rPr lang="ko-KR" altLang="en-US" sz="1000" dirty="0">
                <a:solidFill>
                  <a:schemeClr val="tx1"/>
                </a:solidFill>
                <a:latin typeface="+mn-ea"/>
              </a:rPr>
              <a:t>와 같은 서지관리도구로 내보내기 등</a:t>
            </a:r>
            <a:endParaRPr lang="en-US" altLang="ko-KR" sz="1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1CD57676-920D-468F-9282-58A063E88717}"/>
              </a:ext>
            </a:extLst>
          </p:cNvPr>
          <p:cNvSpPr/>
          <p:nvPr/>
        </p:nvSpPr>
        <p:spPr>
          <a:xfrm>
            <a:off x="4118201" y="3090430"/>
            <a:ext cx="833943" cy="916491"/>
          </a:xfrm>
          <a:prstGeom prst="roundRect">
            <a:avLst/>
          </a:prstGeom>
          <a:noFill/>
          <a:ln w="38100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495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25E1441-CE2F-4322-991F-361928B17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79" y="1247115"/>
            <a:ext cx="7916986" cy="43919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n-ea"/>
                <a:ea typeface="+mn-ea"/>
              </a:rPr>
              <a:t>My</a:t>
            </a:r>
            <a:r>
              <a:rPr lang="ko-KR" altLang="en-US" dirty="0">
                <a:latin typeface="+mn-ea"/>
                <a:ea typeface="+mn-ea"/>
              </a:rPr>
              <a:t> </a:t>
            </a:r>
            <a:r>
              <a:rPr lang="en-US" altLang="ko-KR" dirty="0">
                <a:latin typeface="+mn-ea"/>
                <a:ea typeface="+mn-ea"/>
              </a:rPr>
              <a:t>Research</a:t>
            </a:r>
            <a:r>
              <a:rPr lang="ko-KR" altLang="en-US" dirty="0">
                <a:latin typeface="+mn-ea"/>
                <a:ea typeface="+mn-ea"/>
              </a:rPr>
              <a:t> 이용하기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81779A47-0E1B-46B2-9EC0-557678211E72}"/>
              </a:ext>
            </a:extLst>
          </p:cNvPr>
          <p:cNvSpPr/>
          <p:nvPr/>
        </p:nvSpPr>
        <p:spPr>
          <a:xfrm>
            <a:off x="4021284" y="2830146"/>
            <a:ext cx="2614780" cy="2913108"/>
          </a:xfrm>
          <a:prstGeom prst="roundRect">
            <a:avLst>
              <a:gd name="adj" fmla="val 8015"/>
            </a:avLst>
          </a:prstGeom>
          <a:noFill/>
          <a:ln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DFD80B87-5A42-4DB0-86B8-281EADCC18C6}"/>
              </a:ext>
            </a:extLst>
          </p:cNvPr>
          <p:cNvSpPr/>
          <p:nvPr/>
        </p:nvSpPr>
        <p:spPr>
          <a:xfrm>
            <a:off x="7561232" y="1218964"/>
            <a:ext cx="283464" cy="365760"/>
          </a:xfrm>
          <a:prstGeom prst="roundRect">
            <a:avLst/>
          </a:prstGeom>
          <a:noFill/>
          <a:ln w="38100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7DC9236F-3E99-4DBC-9E3E-847F7594B38B}"/>
              </a:ext>
            </a:extLst>
          </p:cNvPr>
          <p:cNvSpPr/>
          <p:nvPr/>
        </p:nvSpPr>
        <p:spPr>
          <a:xfrm>
            <a:off x="5714226" y="1768693"/>
            <a:ext cx="1051560" cy="320040"/>
          </a:xfrm>
          <a:prstGeom prst="rightArrow">
            <a:avLst>
              <a:gd name="adj1" fmla="val 35714"/>
              <a:gd name="adj2" fmla="val 78571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8670450F-B756-415C-9FDC-A243B74743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0717" y="1244440"/>
            <a:ext cx="3893604" cy="37305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5">
            <a:extLst>
              <a:ext uri="{FF2B5EF4-FFF2-40B4-BE49-F238E27FC236}">
                <a16:creationId xmlns:a16="http://schemas.microsoft.com/office/drawing/2014/main" id="{0EE5D8A8-E8C0-4048-A283-1CC67A2092FB}"/>
              </a:ext>
            </a:extLst>
          </p:cNvPr>
          <p:cNvSpPr/>
          <p:nvPr/>
        </p:nvSpPr>
        <p:spPr>
          <a:xfrm>
            <a:off x="8170717" y="5440806"/>
            <a:ext cx="3853115" cy="866042"/>
          </a:xfrm>
          <a:prstGeom prst="rect">
            <a:avLst/>
          </a:prstGeom>
          <a:solidFill>
            <a:schemeClr val="bg1"/>
          </a:solidFill>
          <a:ln>
            <a:solidFill>
              <a:srgbClr val="5D5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My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 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Research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계정 생성 및 로그인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ProQuest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플랫폼 내의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My Research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계정을 생성하여 원하는 자료를 저장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검색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알림 등의 기능 활용 가능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9E15A22-239B-4D75-A6E6-9DC29F7153C4}"/>
              </a:ext>
            </a:extLst>
          </p:cNvPr>
          <p:cNvSpPr/>
          <p:nvPr/>
        </p:nvSpPr>
        <p:spPr>
          <a:xfrm>
            <a:off x="2681555" y="1247115"/>
            <a:ext cx="2917861" cy="365760"/>
          </a:xfrm>
          <a:prstGeom prst="rect">
            <a:avLst/>
          </a:prstGeom>
          <a:solidFill>
            <a:srgbClr val="0D6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317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F17E7B-4F7F-7645-8E38-96392CCC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881"/>
            <a:ext cx="11552722" cy="680720"/>
          </a:xfrm>
        </p:spPr>
        <p:txBody>
          <a:bodyPr/>
          <a:lstStyle/>
          <a:p>
            <a:r>
              <a:rPr lang="en-US" dirty="0" err="1">
                <a:latin typeface="+mn-ea"/>
                <a:ea typeface="+mn-ea"/>
              </a:rPr>
              <a:t>LibGuides</a:t>
            </a:r>
            <a:r>
              <a:rPr lang="ko-KR" altLang="en-US" dirty="0">
                <a:latin typeface="+mn-ea"/>
                <a:ea typeface="+mn-ea"/>
              </a:rPr>
              <a:t> 및 도움말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BF4C4B-0D39-ED41-8191-3998FAD8D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208" y="1462087"/>
            <a:ext cx="11121584" cy="4067176"/>
          </a:xfrm>
        </p:spPr>
        <p:txBody>
          <a:bodyPr>
            <a:noAutofit/>
          </a:bodyPr>
          <a:lstStyle/>
          <a:p>
            <a:r>
              <a:rPr lang="en-US" sz="2600" dirty="0">
                <a:latin typeface="+mn-ea"/>
                <a:ea typeface="+mn-ea"/>
              </a:rPr>
              <a:t>ProQuest </a:t>
            </a:r>
            <a:r>
              <a:rPr lang="ko-KR" altLang="en-US" sz="2600" dirty="0">
                <a:latin typeface="+mn-ea"/>
                <a:ea typeface="+mn-ea"/>
              </a:rPr>
              <a:t>플랫폼</a:t>
            </a:r>
            <a:r>
              <a:rPr lang="en-US" sz="2600" dirty="0">
                <a:latin typeface="+mn-ea"/>
                <a:ea typeface="+mn-ea"/>
              </a:rPr>
              <a:t> </a:t>
            </a:r>
            <a:r>
              <a:rPr lang="en-US" sz="2600" dirty="0" err="1">
                <a:latin typeface="+mn-ea"/>
                <a:ea typeface="+mn-ea"/>
              </a:rPr>
              <a:t>LibGuide</a:t>
            </a:r>
            <a:r>
              <a:rPr lang="en-US" sz="2600" dirty="0">
                <a:latin typeface="+mn-ea"/>
                <a:ea typeface="+mn-ea"/>
              </a:rPr>
              <a:t>: </a:t>
            </a:r>
            <a:r>
              <a:rPr lang="en-US" sz="2600" dirty="0">
                <a:latin typeface="+mn-ea"/>
                <a:ea typeface="+mn-ea"/>
                <a:hlinkClick r:id="rId4"/>
              </a:rPr>
              <a:t>http://proquest.libguides.com/proquestplatform</a:t>
            </a:r>
            <a:endParaRPr lang="en-US" sz="2600" dirty="0">
              <a:latin typeface="+mn-ea"/>
              <a:ea typeface="+mn-ea"/>
            </a:endParaRPr>
          </a:p>
          <a:p>
            <a:r>
              <a:rPr lang="en-US" altLang="ko-KR" sz="2600" dirty="0">
                <a:latin typeface="+mn-ea"/>
                <a:ea typeface="+mn-ea"/>
              </a:rPr>
              <a:t>Periodicals Archive Online (PAO) </a:t>
            </a:r>
            <a:r>
              <a:rPr lang="en-US" altLang="ko-KR" sz="2600" dirty="0" err="1">
                <a:latin typeface="+mn-ea"/>
                <a:ea typeface="+mn-ea"/>
              </a:rPr>
              <a:t>LibGuide</a:t>
            </a:r>
            <a:r>
              <a:rPr lang="en-US" altLang="ko-KR" sz="2600" dirty="0">
                <a:latin typeface="+mn-ea"/>
                <a:ea typeface="+mn-ea"/>
              </a:rPr>
              <a:t>: </a:t>
            </a:r>
            <a:r>
              <a:rPr lang="en-US" altLang="ko-KR" sz="2600" dirty="0">
                <a:latin typeface="+mn-ea"/>
                <a:ea typeface="+mn-ea"/>
                <a:hlinkClick r:id="rId5"/>
              </a:rPr>
              <a:t>http://proquest.libguides.com/pao/about</a:t>
            </a:r>
            <a:endParaRPr lang="en-US" sz="2600" dirty="0">
              <a:latin typeface="+mn-ea"/>
              <a:ea typeface="+mn-ea"/>
            </a:endParaRPr>
          </a:p>
          <a:p>
            <a:r>
              <a:rPr lang="en-US" sz="2600" dirty="0">
                <a:latin typeface="+mn-ea"/>
                <a:ea typeface="+mn-ea"/>
              </a:rPr>
              <a:t>ProQuest Support Center: </a:t>
            </a:r>
            <a:r>
              <a:rPr lang="en-US" altLang="ko-KR" sz="2600" dirty="0">
                <a:latin typeface="+mn-ea"/>
                <a:ea typeface="+mn-ea"/>
                <a:hlinkClick r:id="rId6"/>
              </a:rPr>
              <a:t>https://support.proquest.com</a:t>
            </a:r>
            <a:r>
              <a:rPr lang="en-US" altLang="ko-KR" sz="2600" dirty="0">
                <a:latin typeface="+mn-ea"/>
                <a:ea typeface="+mn-ea"/>
              </a:rPr>
              <a:t> </a:t>
            </a:r>
            <a:endParaRPr lang="en-US" sz="2600" dirty="0">
              <a:latin typeface="+mn-ea"/>
              <a:ea typeface="+mn-ea"/>
            </a:endParaRPr>
          </a:p>
          <a:p>
            <a:r>
              <a:rPr lang="ko-KR" altLang="en-US" sz="2600" dirty="0">
                <a:latin typeface="+mn-ea"/>
                <a:ea typeface="+mn-ea"/>
              </a:rPr>
              <a:t>기타 문의사항은</a:t>
            </a:r>
            <a:endParaRPr lang="en-US" altLang="ko-KR" sz="26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ko-KR" sz="2600" dirty="0">
                <a:latin typeface="+mn-ea"/>
                <a:ea typeface="+mn-ea"/>
              </a:rPr>
              <a:t>ProQuest </a:t>
            </a:r>
            <a:r>
              <a:rPr lang="ko-KR" altLang="en-US" sz="2600" dirty="0">
                <a:latin typeface="+mn-ea"/>
                <a:ea typeface="+mn-ea"/>
              </a:rPr>
              <a:t>한국지사</a:t>
            </a:r>
            <a:r>
              <a:rPr lang="en-US" altLang="ko-KR" sz="2600" dirty="0">
                <a:latin typeface="+mn-ea"/>
                <a:ea typeface="+mn-ea"/>
              </a:rPr>
              <a:t>(</a:t>
            </a:r>
            <a:r>
              <a:rPr lang="en-US" altLang="ko-KR" sz="2600" dirty="0">
                <a:latin typeface="+mn-ea"/>
                <a:ea typeface="+mn-ea"/>
                <a:hlinkClick r:id="rId7"/>
              </a:rPr>
              <a:t>korea@asia.proquest.com</a:t>
            </a:r>
            <a:r>
              <a:rPr lang="en-US" altLang="ko-KR" sz="2600" dirty="0">
                <a:latin typeface="+mn-ea"/>
                <a:ea typeface="+mn-ea"/>
              </a:rPr>
              <a:t>)</a:t>
            </a:r>
            <a:r>
              <a:rPr lang="ko-KR" altLang="en-US" sz="2600" dirty="0">
                <a:latin typeface="+mn-ea"/>
                <a:ea typeface="+mn-ea"/>
              </a:rPr>
              <a:t>로 연락 주십시오</a:t>
            </a:r>
            <a:endParaRPr lang="en-US" sz="2600" dirty="0">
              <a:latin typeface="+mn-ea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178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26F29A-3C94-4B15-8F7A-E46AB88321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8000" dirty="0">
                <a:latin typeface="+mn-ea"/>
                <a:ea typeface="+mn-ea"/>
              </a:rPr>
              <a:t>감사합니다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ED008FF-1F70-4D76-83F1-C33E6AD3F6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0762" y="3857379"/>
            <a:ext cx="10150475" cy="309562"/>
          </a:xfrm>
        </p:spPr>
        <p:txBody>
          <a:bodyPr/>
          <a:lstStyle/>
          <a:p>
            <a:r>
              <a:rPr lang="en-US" altLang="ko-KR" sz="2000" i="0">
                <a:latin typeface="+mj-ea"/>
                <a:ea typeface="+mj-ea"/>
              </a:rPr>
              <a:t>ProQuest </a:t>
            </a:r>
            <a:r>
              <a:rPr lang="ko-KR" altLang="en-US" sz="2000" i="0" dirty="0">
                <a:latin typeface="+mj-ea"/>
                <a:ea typeface="+mj-ea"/>
              </a:rPr>
              <a:t>한국지사</a:t>
            </a:r>
          </a:p>
        </p:txBody>
      </p:sp>
    </p:spTree>
    <p:extLst>
      <p:ext uri="{BB962C8B-B14F-4D97-AF65-F5344CB8AC3E}">
        <p14:creationId xmlns:p14="http://schemas.microsoft.com/office/powerpoint/2010/main" val="400371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n-ea"/>
                <a:ea typeface="+mn-ea"/>
              </a:rPr>
              <a:t>Periodical Archive Online</a:t>
            </a:r>
            <a:r>
              <a:rPr lang="ko-KR" altLang="en-US" dirty="0">
                <a:latin typeface="+mn-ea"/>
                <a:ea typeface="+mn-ea"/>
              </a:rPr>
              <a:t>이란</a:t>
            </a:r>
            <a:r>
              <a:rPr lang="en-US" altLang="ko-KR" dirty="0">
                <a:latin typeface="+mn-ea"/>
                <a:ea typeface="+mn-ea"/>
              </a:rPr>
              <a:t>?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0DA17513-A572-4337-BE5B-DBB524A30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977435"/>
            <a:ext cx="10972800" cy="5154424"/>
          </a:xfrm>
        </p:spPr>
        <p:txBody>
          <a:bodyPr>
            <a:noAutofit/>
          </a:bodyPr>
          <a:lstStyle/>
          <a:p>
            <a:pPr latinLnBrk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ko-KR" altLang="en-US" sz="1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제공 내용</a:t>
            </a:r>
            <a:r>
              <a:rPr lang="en-US" altLang="ko-KR" sz="1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PAO(Periodicals Archive Online)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는</a:t>
            </a: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인문</a:t>
            </a:r>
            <a:r>
              <a:rPr lang="en-US" altLang="ko-KR" sz="1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/</a:t>
            </a:r>
            <a:r>
              <a:rPr lang="ko-KR" altLang="en-US" sz="1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예술</a:t>
            </a:r>
            <a:r>
              <a:rPr lang="en-US" altLang="ko-KR" sz="1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/</a:t>
            </a:r>
            <a:r>
              <a:rPr lang="ko-KR" altLang="en-US" sz="1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사회과학 분야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에서 선호도가 높거나 보존가치가 있는 </a:t>
            </a:r>
            <a:r>
              <a:rPr lang="ko-KR" altLang="en-US" sz="1600" b="1" u="sng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저널의 창간호</a:t>
            </a:r>
            <a:r>
              <a:rPr lang="en-US" altLang="ko-KR" sz="1600" b="1" u="sng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(Volume 1, Issue 1)</a:t>
            </a:r>
            <a:r>
              <a:rPr lang="ko-KR" altLang="en-US" sz="1600" b="1" u="sng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부터의 원문</a:t>
            </a:r>
            <a:r>
              <a:rPr lang="en-US" altLang="ko-KR" sz="1600" b="1" u="sng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(Full-Text)</a:t>
            </a:r>
            <a:r>
              <a:rPr lang="ko-KR" altLang="en-US" sz="1600" b="1" u="sng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을 제공하는 아카이브 저널 데이터베이스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입니다</a:t>
            </a: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  <a:r>
              <a:rPr lang="en-US" altLang="ko-KR" sz="1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</a:p>
          <a:p>
            <a:pPr latinLnBrk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altLang="ko-KR" sz="1600" b="1" dirty="0">
                <a:solidFill>
                  <a:srgbClr val="000099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PAO KERIS Collection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은 </a:t>
            </a: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ProQuest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사의 </a:t>
            </a: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PAO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에서 </a:t>
            </a:r>
            <a:r>
              <a:rPr lang="ko-KR" altLang="en-US" sz="1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국내 인문학 및 사회과학 분야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의 기초연구에 도움이 되는 타이틀을 엄선하여 국내 학술연구기관에서 이용할 수 있도록 구성한 데이터베이스로서</a:t>
            </a: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현재 </a:t>
            </a:r>
            <a:r>
              <a:rPr lang="ko-KR" altLang="en-US" sz="1600" b="1" u="sng" dirty="0">
                <a:solidFill>
                  <a:srgbClr val="000099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문학 및 종교</a:t>
            </a:r>
            <a:r>
              <a:rPr lang="en-US" altLang="ko-KR" sz="1600" b="1" u="sng" dirty="0">
                <a:solidFill>
                  <a:srgbClr val="000099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/</a:t>
            </a:r>
            <a:r>
              <a:rPr lang="ko-KR" altLang="en-US" sz="1600" b="1" u="sng" dirty="0">
                <a:solidFill>
                  <a:srgbClr val="000099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철학</a:t>
            </a:r>
            <a:r>
              <a:rPr lang="en-US" altLang="ko-KR" sz="1600" b="1" u="sng" dirty="0">
                <a:solidFill>
                  <a:srgbClr val="000099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/</a:t>
            </a:r>
            <a:r>
              <a:rPr lang="ko-KR" altLang="en-US" sz="1600" b="1" u="sng" dirty="0">
                <a:solidFill>
                  <a:srgbClr val="000099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사학 분야를 비롯하여 다양한 인문 </a:t>
            </a:r>
            <a:r>
              <a:rPr lang="ko-KR" altLang="en-US" sz="1600" b="1" u="sng" dirty="0" err="1">
                <a:solidFill>
                  <a:srgbClr val="000099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사회주제분야</a:t>
            </a:r>
            <a:r>
              <a:rPr lang="ko-KR" altLang="en-US" sz="1600" b="1" u="sng" dirty="0">
                <a:solidFill>
                  <a:srgbClr val="000099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주요</a:t>
            </a:r>
            <a:r>
              <a:rPr lang="en-US" altLang="ko-KR" sz="1600" b="1" u="sng" dirty="0">
                <a:solidFill>
                  <a:srgbClr val="000099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600" b="1" u="sng" dirty="0">
                <a:solidFill>
                  <a:srgbClr val="000099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타이틀</a:t>
            </a:r>
            <a:r>
              <a:rPr lang="ko-KR" altLang="en-US" sz="1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을 제공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합니다</a:t>
            </a: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  <a:endParaRPr lang="en-US" altLang="ko-KR" sz="16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 latinLnBrk="1">
              <a:lnSpc>
                <a:spcPct val="150000"/>
              </a:lnSpc>
              <a:buNone/>
              <a:defRPr/>
            </a:pPr>
            <a:endParaRPr lang="en-US" altLang="ko-KR" sz="16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atinLnBrk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ko-KR" altLang="en-US" sz="1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주요 기능</a:t>
            </a:r>
            <a:endParaRPr lang="en-US" altLang="ko-KR" sz="16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indent="17463" latinLnBrk="1">
              <a:lnSpc>
                <a:spcPct val="150000"/>
              </a:lnSpc>
              <a:buFont typeface="맑은 고딕" pitchFamily="50" charset="-127"/>
              <a:buChar char="–"/>
              <a:defRPr/>
            </a:pP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모든 제공 저널의 창간호부터 </a:t>
            </a: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2000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년대까지의 정보 제공 </a:t>
            </a: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일부 타이틀 제외</a:t>
            </a: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) </a:t>
            </a:r>
          </a:p>
          <a:p>
            <a:pPr indent="17463" latinLnBrk="1">
              <a:lnSpc>
                <a:spcPct val="150000"/>
              </a:lnSpc>
              <a:buFont typeface="맑은 고딕" pitchFamily="50" charset="-127"/>
              <a:buChar char="–"/>
              <a:defRPr/>
            </a:pP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Cover to Cover: 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저널 </a:t>
            </a:r>
            <a:r>
              <a:rPr lang="ko-KR" altLang="en-US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아티클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뿐만 아니라 커버</a:t>
            </a: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광고</a:t>
            </a: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색인 등 제공</a:t>
            </a:r>
            <a:endParaRPr lang="en-US" altLang="ko-KR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indent="17463" latinLnBrk="1">
              <a:lnSpc>
                <a:spcPct val="150000"/>
              </a:lnSpc>
              <a:buFont typeface="맑은 고딕" pitchFamily="50" charset="-127"/>
              <a:buChar char="–"/>
              <a:defRPr/>
            </a:pP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페이퍼로 구하기 힘든 주요 타이틀 제공</a:t>
            </a:r>
            <a:endParaRPr lang="en-US" altLang="ko-KR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indent="17463" latinLnBrk="1">
              <a:lnSpc>
                <a:spcPct val="150000"/>
              </a:lnSpc>
              <a:buFont typeface="맑은 고딕" pitchFamily="50" charset="-127"/>
              <a:buChar char="–"/>
              <a:defRPr/>
            </a:pP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일반 참고자료는 물론 특수한 연구를 뒷받침할 수 있는 자료로 활용 가능</a:t>
            </a:r>
            <a:endParaRPr lang="en-US" altLang="ko-KR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indent="17463" latinLnBrk="1">
              <a:lnSpc>
                <a:spcPct val="150000"/>
              </a:lnSpc>
              <a:buFont typeface="맑은 고딕" pitchFamily="50" charset="-127"/>
              <a:buChar char="–"/>
              <a:defRPr/>
            </a:pP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제공 저널들이 각 주제 분야의 중요 타이틀로 대부분 </a:t>
            </a: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A&amp;HCI 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및 </a:t>
            </a: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SSCI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에 등재되어 있음</a:t>
            </a:r>
            <a:endParaRPr lang="en-US" altLang="ko-KR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43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n-ea"/>
                <a:ea typeface="+mn-ea"/>
              </a:rPr>
              <a:t>PAO </a:t>
            </a:r>
            <a:r>
              <a:rPr lang="ko-KR" altLang="en-US" dirty="0">
                <a:latin typeface="+mn-ea"/>
                <a:ea typeface="+mn-ea"/>
              </a:rPr>
              <a:t>주요 타이틀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6ED2D7-8846-41B5-B8C6-6679253279D7}"/>
              </a:ext>
            </a:extLst>
          </p:cNvPr>
          <p:cNvSpPr txBox="1"/>
          <p:nvPr/>
        </p:nvSpPr>
        <p:spPr>
          <a:xfrm>
            <a:off x="933450" y="895135"/>
            <a:ext cx="5705475" cy="537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buFont typeface="Wingdings" panose="05000000000000000000" pitchFamily="2" charset="2"/>
              <a:buChar char="ü"/>
            </a:pPr>
            <a:r>
              <a:rPr lang="ko-KR" altLang="en-US" sz="1400" b="1" dirty="0">
                <a:solidFill>
                  <a:srgbClr val="000000"/>
                </a:solidFill>
                <a:latin typeface="+mn-ea"/>
                <a:cs typeface="Malgun Gothic Semilight" panose="020B0502040204020203" pitchFamily="50" charset="-127"/>
              </a:rPr>
              <a:t> 문학 </a:t>
            </a:r>
            <a:endParaRPr lang="en-US" altLang="ko-KR" sz="1400" b="1" dirty="0">
              <a:solidFill>
                <a:srgbClr val="000000"/>
              </a:solidFill>
              <a:latin typeface="+mn-ea"/>
              <a:cs typeface="Malgun Gothic Semilight" panose="020B0502040204020203" pitchFamily="50" charset="-127"/>
            </a:endParaRPr>
          </a:p>
          <a:p>
            <a:pPr lvl="1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rgbClr val="000000"/>
                </a:solidFill>
                <a:latin typeface="+mn-ea"/>
                <a:cs typeface="Malgun Gothic Semilight" panose="020B0502040204020203" pitchFamily="50" charset="-127"/>
              </a:rPr>
              <a:t> Modern Fiction Studies (1955-2000)</a:t>
            </a:r>
          </a:p>
          <a:p>
            <a:pPr lvl="1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rgbClr val="000000"/>
                </a:solidFill>
                <a:latin typeface="+mn-ea"/>
                <a:cs typeface="Malgun Gothic Semilight" panose="020B0502040204020203" pitchFamily="50" charset="-127"/>
              </a:rPr>
              <a:t> Journal of Modern Literature (1970-2001)</a:t>
            </a:r>
          </a:p>
          <a:p>
            <a:pPr lvl="1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rgbClr val="000000"/>
                </a:solidFill>
                <a:latin typeface="+mn-ea"/>
                <a:cs typeface="Malgun Gothic Semilight" panose="020B0502040204020203" pitchFamily="50" charset="-127"/>
              </a:rPr>
              <a:t> Shakespeare Studies (1965-2000)</a:t>
            </a:r>
          </a:p>
          <a:p>
            <a:pPr lvl="1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rgbClr val="000000"/>
                </a:solidFill>
                <a:latin typeface="+mn-ea"/>
                <a:cs typeface="Malgun Gothic Semilight" panose="020B0502040204020203" pitchFamily="50" charset="-127"/>
              </a:rPr>
              <a:t> Texas Studies in Literature and Language (1911-2000)</a:t>
            </a:r>
          </a:p>
          <a:p>
            <a:pPr lvl="1">
              <a:lnSpc>
                <a:spcPts val="1800"/>
              </a:lnSpc>
            </a:pPr>
            <a:endParaRPr lang="en-US" altLang="ko-KR" sz="1400" dirty="0">
              <a:solidFill>
                <a:srgbClr val="000000"/>
              </a:solidFill>
              <a:latin typeface="+mn-ea"/>
              <a:cs typeface="Malgun Gothic Semilight" panose="020B0502040204020203" pitchFamily="50" charset="-127"/>
            </a:endParaRPr>
          </a:p>
          <a:p>
            <a:pPr>
              <a:lnSpc>
                <a:spcPts val="1800"/>
              </a:lnSpc>
              <a:buFont typeface="Wingdings" panose="05000000000000000000" pitchFamily="2" charset="2"/>
              <a:buChar char="ü"/>
            </a:pPr>
            <a:r>
              <a:rPr lang="ko-KR" altLang="en-US" sz="1400" b="1" dirty="0">
                <a:solidFill>
                  <a:srgbClr val="000000"/>
                </a:solidFill>
                <a:latin typeface="+mn-ea"/>
                <a:cs typeface="Malgun Gothic Semilight" panose="020B0502040204020203" pitchFamily="50" charset="-127"/>
              </a:rPr>
              <a:t> 철학</a:t>
            </a:r>
            <a:endParaRPr lang="en-US" altLang="ko-KR" sz="1400" b="1" dirty="0">
              <a:solidFill>
                <a:srgbClr val="000000"/>
              </a:solidFill>
              <a:latin typeface="+mn-ea"/>
              <a:cs typeface="Malgun Gothic Semilight" panose="020B0502040204020203" pitchFamily="50" charset="-127"/>
            </a:endParaRPr>
          </a:p>
          <a:p>
            <a:pPr lvl="1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rgbClr val="000000"/>
                </a:solidFill>
                <a:latin typeface="+mn-ea"/>
                <a:cs typeface="Malgun Gothic Semilight" panose="020B0502040204020203" pitchFamily="50" charset="-127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latin typeface="+mn-ea"/>
                <a:cs typeface="Malgun Gothic Semilight" panose="020B0502040204020203" pitchFamily="50" charset="-127"/>
              </a:rPr>
              <a:t>Erkenntnis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cs typeface="Malgun Gothic Semilight" panose="020B0502040204020203" pitchFamily="50" charset="-127"/>
              </a:rPr>
              <a:t> (1919-2000)</a:t>
            </a:r>
          </a:p>
          <a:p>
            <a:pPr lvl="1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rgbClr val="000000"/>
                </a:solidFill>
                <a:latin typeface="+mn-ea"/>
                <a:cs typeface="Malgun Gothic Semilight" panose="020B0502040204020203" pitchFamily="50" charset="-127"/>
              </a:rPr>
              <a:t> Journal of Philosophical Logic (1972-2000)</a:t>
            </a:r>
          </a:p>
          <a:p>
            <a:pPr lvl="1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rgbClr val="000000"/>
                </a:solidFill>
                <a:latin typeface="+mn-ea"/>
                <a:cs typeface="Malgun Gothic Semilight" panose="020B0502040204020203" pitchFamily="50" charset="-127"/>
              </a:rPr>
              <a:t> Journal of the History of Philosophy (1963-2000)</a:t>
            </a:r>
          </a:p>
          <a:p>
            <a:pPr lvl="1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rgbClr val="000000"/>
                </a:solidFill>
                <a:latin typeface="+mn-ea"/>
                <a:cs typeface="Malgun Gothic Semilight" panose="020B0502040204020203" pitchFamily="50" charset="-127"/>
              </a:rPr>
              <a:t> Philosophy and Literature (1976-2000)</a:t>
            </a:r>
          </a:p>
          <a:p>
            <a:pPr lvl="1">
              <a:lnSpc>
                <a:spcPts val="1800"/>
              </a:lnSpc>
            </a:pPr>
            <a:endParaRPr lang="en-US" altLang="ko-KR" sz="1400" dirty="0">
              <a:solidFill>
                <a:srgbClr val="000000"/>
              </a:solidFill>
              <a:latin typeface="+mn-ea"/>
              <a:cs typeface="Malgun Gothic Semilight" panose="020B0502040204020203" pitchFamily="50" charset="-127"/>
            </a:endParaRPr>
          </a:p>
          <a:p>
            <a:pPr>
              <a:lnSpc>
                <a:spcPts val="1800"/>
              </a:lnSpc>
              <a:buFont typeface="Wingdings" panose="05000000000000000000" pitchFamily="2" charset="2"/>
              <a:buChar char="ü"/>
            </a:pPr>
            <a:r>
              <a:rPr lang="ko-KR" altLang="en-US" sz="1400" b="1" dirty="0">
                <a:solidFill>
                  <a:srgbClr val="000000"/>
                </a:solidFill>
                <a:latin typeface="+mn-ea"/>
                <a:cs typeface="Malgun Gothic Semilight" panose="020B0502040204020203" pitchFamily="50" charset="-127"/>
              </a:rPr>
              <a:t> 종교</a:t>
            </a:r>
            <a:endParaRPr lang="en-US" altLang="ko-KR" sz="1400" b="1" dirty="0">
              <a:solidFill>
                <a:srgbClr val="000000"/>
              </a:solidFill>
              <a:latin typeface="+mn-ea"/>
              <a:cs typeface="Malgun Gothic Semilight" panose="020B0502040204020203" pitchFamily="50" charset="-127"/>
            </a:endParaRPr>
          </a:p>
          <a:p>
            <a:pPr lvl="1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rgbClr val="000000"/>
                </a:solidFill>
                <a:latin typeface="+mn-ea"/>
                <a:cs typeface="Malgun Gothic Semilight" panose="020B0502040204020203" pitchFamily="50" charset="-127"/>
              </a:rPr>
              <a:t> Journal of Early Christian Studies (1981-2000)</a:t>
            </a:r>
          </a:p>
          <a:p>
            <a:pPr lvl="1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rgbClr val="000000"/>
                </a:solidFill>
                <a:latin typeface="+mn-ea"/>
                <a:cs typeface="Malgun Gothic Semilight" panose="020B0502040204020203" pitchFamily="50" charset="-127"/>
              </a:rPr>
              <a:t> Method and Theory in the Study of Religion (1989-1990)</a:t>
            </a:r>
          </a:p>
          <a:p>
            <a:pPr lvl="1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rgbClr val="000000"/>
                </a:solidFill>
                <a:latin typeface="+mn-ea"/>
                <a:cs typeface="Malgun Gothic Semilight" panose="020B0502040204020203" pitchFamily="50" charset="-127"/>
              </a:rPr>
              <a:t> Religious Education (1906-1995)</a:t>
            </a:r>
          </a:p>
          <a:p>
            <a:pPr lvl="1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rgbClr val="000000"/>
                </a:solidFill>
                <a:latin typeface="+mn-ea"/>
                <a:cs typeface="Malgun Gothic Semilight" panose="020B0502040204020203" pitchFamily="50" charset="-127"/>
              </a:rPr>
              <a:t> Theological Studies (1940-2000)</a:t>
            </a:r>
          </a:p>
          <a:p>
            <a:pPr lvl="1">
              <a:lnSpc>
                <a:spcPts val="1800"/>
              </a:lnSpc>
            </a:pPr>
            <a:endParaRPr lang="en-US" altLang="ko-KR" sz="1400" dirty="0">
              <a:solidFill>
                <a:srgbClr val="000000"/>
              </a:solidFill>
              <a:latin typeface="+mn-ea"/>
              <a:cs typeface="Malgun Gothic Semilight" panose="020B0502040204020203" pitchFamily="50" charset="-127"/>
            </a:endParaRPr>
          </a:p>
          <a:p>
            <a:pPr>
              <a:lnSpc>
                <a:spcPts val="1800"/>
              </a:lnSpc>
              <a:buFont typeface="Wingdings" panose="05000000000000000000" pitchFamily="2" charset="2"/>
              <a:buChar char="ü"/>
            </a:pPr>
            <a:r>
              <a:rPr lang="ko-KR" altLang="en-US" sz="1400" b="1" dirty="0">
                <a:solidFill>
                  <a:srgbClr val="000000"/>
                </a:solidFill>
                <a:latin typeface="+mn-ea"/>
                <a:cs typeface="Malgun Gothic Semilight" panose="020B0502040204020203" pitchFamily="50" charset="-127"/>
              </a:rPr>
              <a:t> 사학</a:t>
            </a:r>
            <a:endParaRPr lang="en-US" altLang="ko-KR" sz="1400" b="1" dirty="0">
              <a:solidFill>
                <a:srgbClr val="000000"/>
              </a:solidFill>
              <a:latin typeface="+mn-ea"/>
              <a:cs typeface="Malgun Gothic Semilight" panose="020B0502040204020203" pitchFamily="50" charset="-127"/>
            </a:endParaRPr>
          </a:p>
          <a:p>
            <a:pPr lvl="1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rgbClr val="000000"/>
                </a:solidFill>
                <a:latin typeface="+mn-ea"/>
                <a:cs typeface="Malgun Gothic Semilight" panose="020B0502040204020203" pitchFamily="50" charset="-127"/>
              </a:rPr>
              <a:t> Foreign Affairs (1922-1995)</a:t>
            </a:r>
          </a:p>
          <a:p>
            <a:pPr lvl="1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rgbClr val="000000"/>
                </a:solidFill>
                <a:latin typeface="+mn-ea"/>
                <a:cs typeface="Malgun Gothic Semilight" panose="020B0502040204020203" pitchFamily="50" charset="-127"/>
              </a:rPr>
              <a:t> Journal of Women's History (1989-2000)</a:t>
            </a:r>
          </a:p>
          <a:p>
            <a:pPr lvl="1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rgbClr val="000000"/>
                </a:solidFill>
                <a:latin typeface="+mn-ea"/>
                <a:cs typeface="Malgun Gothic Semilight" panose="020B0502040204020203" pitchFamily="50" charset="-127"/>
              </a:rPr>
              <a:t> Historical Methods (1967-2000)</a:t>
            </a:r>
          </a:p>
          <a:p>
            <a:pPr lvl="1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rgbClr val="000000"/>
                </a:solidFill>
                <a:latin typeface="+mn-ea"/>
                <a:cs typeface="Malgun Gothic Semilight" panose="020B0502040204020203" pitchFamily="50" charset="-127"/>
              </a:rPr>
              <a:t> Journal of Social History (1967-2001)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48B9DB4-4C18-44CC-8AA6-7BFF587788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57" t="51350" r="29957"/>
          <a:stretch/>
        </p:blipFill>
        <p:spPr bwMode="auto">
          <a:xfrm>
            <a:off x="6567047" y="327889"/>
            <a:ext cx="3544288" cy="498752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1C34E83-B405-4E5B-AC0A-686FEB4DCF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9858" t="4288" r="3830" b="3662"/>
          <a:stretch/>
        </p:blipFill>
        <p:spPr>
          <a:xfrm>
            <a:off x="9810750" y="4702616"/>
            <a:ext cx="1064807" cy="15984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8935B29-8F8A-4320-BDC0-7A8E735030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19025" y="4702616"/>
            <a:ext cx="1031032" cy="15984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5F8C8FC-6D15-4964-B68F-50C82584BD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36250" y="4702616"/>
            <a:ext cx="1152195" cy="15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2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4A006868-B2F4-49A9-A6CF-DBF1B07142BC}"/>
              </a:ext>
            </a:extLst>
          </p:cNvPr>
          <p:cNvGrpSpPr/>
          <p:nvPr/>
        </p:nvGrpSpPr>
        <p:grpSpPr>
          <a:xfrm>
            <a:off x="1739322" y="1009766"/>
            <a:ext cx="8713356" cy="5225094"/>
            <a:chOff x="1756064" y="1009766"/>
            <a:chExt cx="8713356" cy="5225094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82CEB609-B997-48C2-A1B4-F4665B13E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6064" y="1009766"/>
              <a:ext cx="8713356" cy="52250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6B08764A-1392-4F29-B5E0-00CD2B4BBF71}"/>
                </a:ext>
              </a:extLst>
            </p:cNvPr>
            <p:cNvSpPr/>
            <p:nvPr/>
          </p:nvSpPr>
          <p:spPr>
            <a:xfrm>
              <a:off x="5174673" y="1009766"/>
              <a:ext cx="2098963" cy="154016"/>
            </a:xfrm>
            <a:prstGeom prst="rect">
              <a:avLst/>
            </a:prstGeom>
            <a:solidFill>
              <a:srgbClr val="0941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기본 검색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E0D240F-762C-4F00-9582-F8DC1C84558F}"/>
              </a:ext>
            </a:extLst>
          </p:cNvPr>
          <p:cNvSpPr/>
          <p:nvPr/>
        </p:nvSpPr>
        <p:spPr>
          <a:xfrm>
            <a:off x="331266" y="1602003"/>
            <a:ext cx="1775493" cy="686556"/>
          </a:xfrm>
          <a:prstGeom prst="rect">
            <a:avLst/>
          </a:prstGeom>
          <a:solidFill>
            <a:schemeClr val="bg1"/>
          </a:solidFill>
          <a:ln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검색 옵션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다양한 검색 유형 및 원하는 데이터베이스 선택 가능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 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5BE63C4D-75AE-4B43-B2FC-303EF5AD1122}"/>
              </a:ext>
            </a:extLst>
          </p:cNvPr>
          <p:cNvSpPr/>
          <p:nvPr/>
        </p:nvSpPr>
        <p:spPr>
          <a:xfrm>
            <a:off x="9902016" y="1829310"/>
            <a:ext cx="2166160" cy="902161"/>
          </a:xfrm>
          <a:prstGeom prst="rect">
            <a:avLst/>
          </a:prstGeom>
          <a:solidFill>
            <a:schemeClr val="bg1"/>
          </a:solidFill>
          <a:ln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개인화 기능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최근 검색 이력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임시 저장 폴더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인터페이스 언어설정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My Research(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개인 계정을 이용한 개인화 기능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)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활용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3483028E-FC49-4811-8A33-A7180BB48F7D}"/>
              </a:ext>
            </a:extLst>
          </p:cNvPr>
          <p:cNvSpPr/>
          <p:nvPr/>
        </p:nvSpPr>
        <p:spPr>
          <a:xfrm>
            <a:off x="9375295" y="1256921"/>
            <a:ext cx="1222653" cy="314703"/>
          </a:xfrm>
          <a:prstGeom prst="roundRect">
            <a:avLst/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26BB068D-3C8A-40EB-B4F6-423FAB673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2000" y="4114800"/>
            <a:ext cx="4592375" cy="2062103"/>
          </a:xfrm>
          <a:prstGeom prst="rect">
            <a:avLst/>
          </a:prstGeom>
          <a:solidFill>
            <a:schemeClr val="bg1"/>
          </a:solidFill>
          <a:ln w="12700">
            <a:solidFill>
              <a:srgbClr val="C21C22"/>
            </a:solidFill>
          </a:ln>
          <a:effec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>
              <a:buNone/>
            </a:pP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기본 </a:t>
            </a:r>
            <a:r>
              <a:rPr lang="ko-KR" altLang="en-US" sz="1000" b="1" dirty="0" err="1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검색창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 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ProQuest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연산자를 이용하여 보다 쉬운 </a:t>
            </a:r>
            <a:r>
              <a:rPr lang="ko-KR" altLang="en-US" sz="1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검색식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이용 가능 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228600" indent="-228600">
              <a:buAutoNum type="arabicPeriod"/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AND/OR/NOT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–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검색어 사이에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AND/OR/NOT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입력 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   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예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food 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AND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nutrition →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두 검색어가 </a:t>
            </a:r>
            <a:r>
              <a:rPr lang="ko-KR" altLang="en-US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모두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포함된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문서 검색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   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예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food 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OR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nutrition →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두 검색어 중 </a:t>
            </a:r>
            <a:r>
              <a:rPr lang="ko-KR" altLang="en-US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하나 이상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포함된 문서 검색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    예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food 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NOT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nutrition → food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는 </a:t>
            </a:r>
            <a:r>
              <a:rPr lang="ko-KR" altLang="en-US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포함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되나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nutrition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은 </a:t>
            </a:r>
            <a:r>
              <a:rPr lang="ko-KR" altLang="en-US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제외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된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문서 검색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구문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–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정확한 검색을 위해 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“  “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이용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    예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</a:t>
            </a:r>
            <a:r>
              <a:rPr lang="en-US" altLang="ko-KR" sz="1000" b="1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“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healthy eating</a:t>
            </a:r>
            <a:r>
              <a:rPr lang="en-US" altLang="ko-KR" sz="1000" b="1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”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→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하나의 구문으로 검색 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3.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와일드카드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(?),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절삭 문자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(*)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검색어의 시작이나 중간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끝에 사용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    예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effect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* 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→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effect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effect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ive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effect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ed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effect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ing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effect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ively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등 여러 문자를 대체하여 사용됨 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검색어의 여러 단어 변형 검색 시 활용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</a:p>
          <a:p>
            <a:pPr marL="0" indent="0">
              <a:buNone/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    예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</a:t>
            </a:r>
            <a:r>
              <a:rPr lang="en-US" altLang="ko-KR" sz="1000" dirty="0" err="1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Sm</a:t>
            </a:r>
            <a:r>
              <a:rPr lang="en-US" altLang="ko-KR" sz="1000" dirty="0" err="1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?</a:t>
            </a:r>
            <a:r>
              <a:rPr lang="en-US" altLang="ko-KR" sz="1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th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→ Sm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 or Sm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y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한 문자를 대체하여 사용됨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256D674F-3CF2-4B25-86E4-7AF9EB1324DC}"/>
              </a:ext>
            </a:extLst>
          </p:cNvPr>
          <p:cNvSpPr/>
          <p:nvPr/>
        </p:nvSpPr>
        <p:spPr>
          <a:xfrm>
            <a:off x="726121" y="3519919"/>
            <a:ext cx="2024877" cy="866776"/>
          </a:xfrm>
          <a:prstGeom prst="rect">
            <a:avLst/>
          </a:prstGeom>
          <a:solidFill>
            <a:schemeClr val="bg1"/>
          </a:solidFill>
          <a:ln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제한 검색 옵션</a:t>
            </a:r>
            <a:endParaRPr lang="en-US" altLang="ko-KR" sz="1000" b="1" dirty="0">
              <a:solidFill>
                <a:schemeClr val="tx1"/>
              </a:solidFill>
              <a:latin typeface="Open Sa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chemeClr val="tx1"/>
                </a:solidFill>
                <a:latin typeface="Open Sans"/>
              </a:rPr>
              <a:t>동료 심사</a:t>
            </a:r>
            <a:r>
              <a:rPr lang="en-US" altLang="ko-KR" sz="1000" dirty="0">
                <a:solidFill>
                  <a:schemeClr val="tx1"/>
                </a:solidFill>
                <a:latin typeface="Open Sans"/>
              </a:rPr>
              <a:t>(Peer reviewed):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</a:rPr>
              <a:t>동일 주제분야 내 전문가의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상호 심사가 완료된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</a:rPr>
              <a:t>문서 검색</a:t>
            </a:r>
            <a:endParaRPr lang="en-US" altLang="ko-KR" sz="1000" dirty="0">
              <a:solidFill>
                <a:schemeClr val="tx1"/>
              </a:solidFill>
              <a:latin typeface="Open Sans"/>
            </a:endParaRPr>
          </a:p>
        </p:txBody>
      </p:sp>
      <p:cxnSp>
        <p:nvCxnSpPr>
          <p:cNvPr id="16" name="연결선: 꺾임 15">
            <a:extLst>
              <a:ext uri="{FF2B5EF4-FFF2-40B4-BE49-F238E27FC236}">
                <a16:creationId xmlns:a16="http://schemas.microsoft.com/office/drawing/2014/main" id="{77EBFB3E-C274-43C1-B98D-D5FF22193DF1}"/>
              </a:ext>
            </a:extLst>
          </p:cNvPr>
          <p:cNvCxnSpPr>
            <a:cxnSpLocks/>
            <a:stCxn id="12" idx="0"/>
            <a:endCxn id="14" idx="3"/>
          </p:cNvCxnSpPr>
          <p:nvPr/>
        </p:nvCxnSpPr>
        <p:spPr>
          <a:xfrm rot="16200000" flipV="1">
            <a:off x="10584004" y="1428218"/>
            <a:ext cx="415037" cy="38714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연결선: 꺾임 25">
            <a:extLst>
              <a:ext uri="{FF2B5EF4-FFF2-40B4-BE49-F238E27FC236}">
                <a16:creationId xmlns:a16="http://schemas.microsoft.com/office/drawing/2014/main" id="{3D9C98CF-A0E2-411F-BA77-D7CA26B77CA9}"/>
              </a:ext>
            </a:extLst>
          </p:cNvPr>
          <p:cNvCxnSpPr>
            <a:cxnSpLocks/>
          </p:cNvCxnSpPr>
          <p:nvPr/>
        </p:nvCxnSpPr>
        <p:spPr>
          <a:xfrm rot="10800000">
            <a:off x="4727864" y="2951018"/>
            <a:ext cx="3349336" cy="11637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AAD9B820-998D-4180-B1D9-FB4BF7FF11D9}"/>
              </a:ext>
            </a:extLst>
          </p:cNvPr>
          <p:cNvSpPr/>
          <p:nvPr/>
        </p:nvSpPr>
        <p:spPr>
          <a:xfrm>
            <a:off x="2287734" y="2245507"/>
            <a:ext cx="3343275" cy="314703"/>
          </a:xfrm>
          <a:prstGeom prst="roundRect">
            <a:avLst/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0" name="연결선: 꺾임 29">
            <a:extLst>
              <a:ext uri="{FF2B5EF4-FFF2-40B4-BE49-F238E27FC236}">
                <a16:creationId xmlns:a16="http://schemas.microsoft.com/office/drawing/2014/main" id="{79DA6862-1288-4B88-9DDB-1289A9EB4DFE}"/>
              </a:ext>
            </a:extLst>
          </p:cNvPr>
          <p:cNvCxnSpPr>
            <a:cxnSpLocks/>
            <a:stCxn id="8" idx="2"/>
          </p:cNvCxnSpPr>
          <p:nvPr/>
        </p:nvCxnSpPr>
        <p:spPr>
          <a:xfrm rot="16200000" flipH="1">
            <a:off x="1642322" y="1865249"/>
            <a:ext cx="193530" cy="104014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연결선: 꺾임 32">
            <a:extLst>
              <a:ext uri="{FF2B5EF4-FFF2-40B4-BE49-F238E27FC236}">
                <a16:creationId xmlns:a16="http://schemas.microsoft.com/office/drawing/2014/main" id="{2BF7C897-9EA4-47A0-89CE-677B70B144B8}"/>
              </a:ext>
            </a:extLst>
          </p:cNvPr>
          <p:cNvCxnSpPr>
            <a:cxnSpLocks/>
            <a:stCxn id="21" idx="0"/>
          </p:cNvCxnSpPr>
          <p:nvPr/>
        </p:nvCxnSpPr>
        <p:spPr>
          <a:xfrm rot="5400000" flipH="1" flipV="1">
            <a:off x="2167713" y="2871694"/>
            <a:ext cx="219072" cy="107737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671F234A-3ACC-442B-A99C-1A795F01C4D3}"/>
              </a:ext>
            </a:extLst>
          </p:cNvPr>
          <p:cNvGrpSpPr/>
          <p:nvPr/>
        </p:nvGrpSpPr>
        <p:grpSpPr>
          <a:xfrm>
            <a:off x="2412542" y="980387"/>
            <a:ext cx="7745719" cy="5214095"/>
            <a:chOff x="2412542" y="980387"/>
            <a:chExt cx="7745719" cy="5214095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BC96E33F-926A-4F07-AFEA-7DF94C0A3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2542" y="980387"/>
              <a:ext cx="7745719" cy="52140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1BF7FA26-6871-4BB0-929A-EF187EDE62ED}"/>
                </a:ext>
              </a:extLst>
            </p:cNvPr>
            <p:cNvSpPr/>
            <p:nvPr/>
          </p:nvSpPr>
          <p:spPr>
            <a:xfrm>
              <a:off x="8017607" y="1366031"/>
              <a:ext cx="1188738" cy="333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고급 검색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201F9B-047B-479F-AA54-CC82C616A89D}"/>
              </a:ext>
            </a:extLst>
          </p:cNvPr>
          <p:cNvSpPr/>
          <p:nvPr/>
        </p:nvSpPr>
        <p:spPr>
          <a:xfrm>
            <a:off x="8797315" y="447669"/>
            <a:ext cx="2799349" cy="1011480"/>
          </a:xfrm>
          <a:prstGeom prst="rect">
            <a:avLst/>
          </a:prstGeom>
          <a:solidFill>
            <a:schemeClr val="bg1"/>
          </a:solidFill>
          <a:ln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필드 지정 검색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검색하고자 하는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필드 지정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문서 제목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본문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저자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주제명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출판물 제목 등의 필드를 선택하여 필드 검색 가능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87563E96-7DA7-4B2A-B2FD-26EFCC7BBB9C}"/>
              </a:ext>
            </a:extLst>
          </p:cNvPr>
          <p:cNvCxnSpPr/>
          <p:nvPr/>
        </p:nvCxnSpPr>
        <p:spPr>
          <a:xfrm rot="5400000">
            <a:off x="8181092" y="1062809"/>
            <a:ext cx="667569" cy="56488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5">
            <a:extLst>
              <a:ext uri="{FF2B5EF4-FFF2-40B4-BE49-F238E27FC236}">
                <a16:creationId xmlns:a16="http://schemas.microsoft.com/office/drawing/2014/main" id="{C9B47781-284F-4C6B-B80F-9D35E7CA99CD}"/>
              </a:ext>
            </a:extLst>
          </p:cNvPr>
          <p:cNvSpPr/>
          <p:nvPr/>
        </p:nvSpPr>
        <p:spPr>
          <a:xfrm>
            <a:off x="765477" y="3086435"/>
            <a:ext cx="2175946" cy="680720"/>
          </a:xfrm>
          <a:prstGeom prst="rect">
            <a:avLst/>
          </a:prstGeom>
          <a:solidFill>
            <a:schemeClr val="bg1"/>
          </a:solidFill>
          <a:ln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제한 조건 및 출판 날짜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동료 심사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(Peer reviewed)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출판 날짜로 제한하여 검색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22474A70-7888-419E-92A1-56162995901D}"/>
              </a:ext>
            </a:extLst>
          </p:cNvPr>
          <p:cNvSpPr/>
          <p:nvPr/>
        </p:nvSpPr>
        <p:spPr>
          <a:xfrm>
            <a:off x="7545282" y="1710111"/>
            <a:ext cx="1939188" cy="2051397"/>
          </a:xfrm>
          <a:prstGeom prst="roundRect">
            <a:avLst>
              <a:gd name="adj" fmla="val 11557"/>
            </a:avLst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1" name="연결선: 꺾임 20">
            <a:extLst>
              <a:ext uri="{FF2B5EF4-FFF2-40B4-BE49-F238E27FC236}">
                <a16:creationId xmlns:a16="http://schemas.microsoft.com/office/drawing/2014/main" id="{66F1AB76-D9C7-4089-A878-42EE47BA206E}"/>
              </a:ext>
            </a:extLst>
          </p:cNvPr>
          <p:cNvCxnSpPr>
            <a:cxnSpLocks/>
          </p:cNvCxnSpPr>
          <p:nvPr/>
        </p:nvCxnSpPr>
        <p:spPr>
          <a:xfrm flipV="1">
            <a:off x="1282190" y="2766413"/>
            <a:ext cx="1835749" cy="32002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24">
            <a:extLst>
              <a:ext uri="{FF2B5EF4-FFF2-40B4-BE49-F238E27FC236}">
                <a16:creationId xmlns:a16="http://schemas.microsoft.com/office/drawing/2014/main" id="{CAC2C16E-C1BA-4E74-AA4C-15ECFE985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6873" y="4511284"/>
            <a:ext cx="2955194" cy="954048"/>
          </a:xfrm>
          <a:prstGeom prst="rect">
            <a:avLst/>
          </a:prstGeom>
          <a:solidFill>
            <a:schemeClr val="bg1"/>
          </a:solidFill>
          <a:ln>
            <a:solidFill>
              <a:srgbClr val="5D5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lnSpc>
                <a:spcPct val="150000"/>
              </a:lnSpc>
              <a:defRPr sz="1200" b="1">
                <a:solidFill>
                  <a:schemeClr val="tx2">
                    <a:lumMod val="50000"/>
                  </a:schemeClr>
                </a:solidFill>
                <a:latin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ko-KR" altLang="en-US" sz="1000" dirty="0">
                <a:sym typeface="Wingdings" pitchFamily="2" charset="2"/>
              </a:rPr>
              <a:t>추가 검색 옵션</a:t>
            </a:r>
            <a:endParaRPr lang="en-US" altLang="ko-KR" sz="1000" dirty="0">
              <a:sym typeface="Wingdings" pitchFamily="2" charset="2"/>
            </a:endParaRPr>
          </a:p>
          <a:p>
            <a:r>
              <a:rPr lang="ko-KR" altLang="en-US" sz="1000" b="0" dirty="0">
                <a:sym typeface="Wingdings" pitchFamily="2" charset="2"/>
              </a:rPr>
              <a:t>자료를 문서형식</a:t>
            </a:r>
            <a:r>
              <a:rPr lang="en-US" altLang="ko-KR" sz="1000" b="0" dirty="0">
                <a:sym typeface="Wingdings" pitchFamily="2" charset="2"/>
              </a:rPr>
              <a:t>/</a:t>
            </a:r>
            <a:r>
              <a:rPr lang="ko-KR" altLang="en-US" sz="1000" b="0" dirty="0">
                <a:sym typeface="Wingdings" pitchFamily="2" charset="2"/>
              </a:rPr>
              <a:t>언어 별로 제한하여 검색</a:t>
            </a:r>
            <a:endParaRPr lang="en-US" altLang="ko-KR" sz="1000" b="0" dirty="0">
              <a:sym typeface="Wingdings" pitchFamily="2" charset="2"/>
            </a:endParaRPr>
          </a:p>
          <a:p>
            <a:r>
              <a:rPr lang="en-US" altLang="ko-KR" sz="1000" b="0" dirty="0">
                <a:sym typeface="Wingdings" pitchFamily="2" charset="2"/>
              </a:rPr>
              <a:t>(※ </a:t>
            </a:r>
            <a:r>
              <a:rPr lang="ko-KR" altLang="en-US" sz="1000" b="0" dirty="0">
                <a:sym typeface="Wingdings" pitchFamily="2" charset="2"/>
              </a:rPr>
              <a:t>추가 검색</a:t>
            </a:r>
            <a:r>
              <a:rPr lang="ko-KR" altLang="en-US" sz="1000" b="0" dirty="0"/>
              <a:t> 옵션은 이용 데이터베이스에 따라 다르게 보여질 수 있음</a:t>
            </a:r>
            <a:r>
              <a:rPr lang="en-US" altLang="ko-KR" sz="1000" b="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08498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537D823E-0326-4E84-871C-B9CD17D5C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423" y="1067054"/>
            <a:ext cx="6811657" cy="52318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검색결과 페이지 활용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4" name="말풍선: 타원형 3">
            <a:extLst>
              <a:ext uri="{FF2B5EF4-FFF2-40B4-BE49-F238E27FC236}">
                <a16:creationId xmlns:a16="http://schemas.microsoft.com/office/drawing/2014/main" id="{F46CDADE-F98D-4404-8107-66C253D12538}"/>
              </a:ext>
            </a:extLst>
          </p:cNvPr>
          <p:cNvSpPr/>
          <p:nvPr/>
        </p:nvSpPr>
        <p:spPr>
          <a:xfrm>
            <a:off x="2336042" y="1599936"/>
            <a:ext cx="288000" cy="288000"/>
          </a:xfrm>
          <a:prstGeom prst="wedgeEllipseCallout">
            <a:avLst>
              <a:gd name="adj1" fmla="val 54553"/>
              <a:gd name="adj2" fmla="val 48983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2</a:t>
            </a:r>
          </a:p>
        </p:txBody>
      </p:sp>
      <p:sp>
        <p:nvSpPr>
          <p:cNvPr id="5" name="오른쪽 대괄호 4">
            <a:extLst>
              <a:ext uri="{FF2B5EF4-FFF2-40B4-BE49-F238E27FC236}">
                <a16:creationId xmlns:a16="http://schemas.microsoft.com/office/drawing/2014/main" id="{C8E75E3B-1101-4B54-98D9-431F0052B9FB}"/>
              </a:ext>
            </a:extLst>
          </p:cNvPr>
          <p:cNvSpPr/>
          <p:nvPr/>
        </p:nvSpPr>
        <p:spPr>
          <a:xfrm rot="10800000">
            <a:off x="2783162" y="1095992"/>
            <a:ext cx="178938" cy="5231856"/>
          </a:xfrm>
          <a:prstGeom prst="rightBracket">
            <a:avLst/>
          </a:prstGeom>
          <a:ln w="38100">
            <a:solidFill>
              <a:srgbClr val="C21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말풍선: 타원형 6">
            <a:extLst>
              <a:ext uri="{FF2B5EF4-FFF2-40B4-BE49-F238E27FC236}">
                <a16:creationId xmlns:a16="http://schemas.microsoft.com/office/drawing/2014/main" id="{FD12D570-B12F-4EDD-8BA9-E0EC1C61D829}"/>
              </a:ext>
            </a:extLst>
          </p:cNvPr>
          <p:cNvSpPr/>
          <p:nvPr/>
        </p:nvSpPr>
        <p:spPr>
          <a:xfrm>
            <a:off x="3690946" y="1020332"/>
            <a:ext cx="288000" cy="288000"/>
          </a:xfrm>
          <a:prstGeom prst="wedgeEllipseCallout">
            <a:avLst>
              <a:gd name="adj1" fmla="val -66004"/>
              <a:gd name="adj2" fmla="val 39103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1</a:t>
            </a:r>
          </a:p>
        </p:txBody>
      </p:sp>
      <p:sp>
        <p:nvSpPr>
          <p:cNvPr id="9" name="오른쪽 대괄호 8">
            <a:extLst>
              <a:ext uri="{FF2B5EF4-FFF2-40B4-BE49-F238E27FC236}">
                <a16:creationId xmlns:a16="http://schemas.microsoft.com/office/drawing/2014/main" id="{E94725A8-9FF7-4219-A5C9-EC6946E8370E}"/>
              </a:ext>
            </a:extLst>
          </p:cNvPr>
          <p:cNvSpPr/>
          <p:nvPr/>
        </p:nvSpPr>
        <p:spPr>
          <a:xfrm>
            <a:off x="4212140" y="1095994"/>
            <a:ext cx="178938" cy="5231856"/>
          </a:xfrm>
          <a:prstGeom prst="rightBracket">
            <a:avLst/>
          </a:prstGeom>
          <a:ln w="38100">
            <a:solidFill>
              <a:srgbClr val="C21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말풍선: 타원형 10">
            <a:extLst>
              <a:ext uri="{FF2B5EF4-FFF2-40B4-BE49-F238E27FC236}">
                <a16:creationId xmlns:a16="http://schemas.microsoft.com/office/drawing/2014/main" id="{A79DE8D0-1524-49BB-B09E-4C80FF39704A}"/>
              </a:ext>
            </a:extLst>
          </p:cNvPr>
          <p:cNvSpPr/>
          <p:nvPr/>
        </p:nvSpPr>
        <p:spPr>
          <a:xfrm>
            <a:off x="8405324" y="1090660"/>
            <a:ext cx="288000" cy="288000"/>
          </a:xfrm>
          <a:prstGeom prst="wedgeEllipseCallout">
            <a:avLst>
              <a:gd name="adj1" fmla="val 48938"/>
              <a:gd name="adj2" fmla="val 53505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1F370E-0962-4338-BD4A-337EDDDB0CBF}"/>
              </a:ext>
            </a:extLst>
          </p:cNvPr>
          <p:cNvSpPr txBox="1"/>
          <p:nvPr/>
        </p:nvSpPr>
        <p:spPr>
          <a:xfrm>
            <a:off x="8105775" y="4639037"/>
            <a:ext cx="3910797" cy="1678408"/>
          </a:xfrm>
          <a:prstGeom prst="rect">
            <a:avLst/>
          </a:prstGeom>
          <a:solidFill>
            <a:schemeClr val="bg1"/>
          </a:solidFill>
          <a:ln w="12700">
            <a:solidFill>
              <a:srgbClr val="C21C22"/>
            </a:solidFill>
          </a:ln>
          <a:effectLst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ko-KR" altLang="en-US" sz="1000" b="1" dirty="0">
                <a:latin typeface="+mn-ea"/>
              </a:rPr>
              <a:t>검색 결과 </a:t>
            </a:r>
            <a:r>
              <a:rPr lang="en-US" altLang="ko-KR" sz="1000" b="1" dirty="0">
                <a:latin typeface="+mn-ea"/>
              </a:rPr>
              <a:t>–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검색어에 대한 총 검색 결과 개수를 제시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ko-KR" altLang="en-US" sz="1000" b="1" dirty="0">
                <a:latin typeface="+mn-ea"/>
              </a:rPr>
              <a:t>검색 필터</a:t>
            </a:r>
            <a:r>
              <a:rPr lang="en-US" altLang="ko-KR" sz="1000" b="1" dirty="0">
                <a:latin typeface="+mn-ea"/>
              </a:rPr>
              <a:t>(</a:t>
            </a:r>
            <a:r>
              <a:rPr lang="ko-KR" altLang="en-US" sz="1000" b="1" dirty="0">
                <a:latin typeface="+mn-ea"/>
              </a:rPr>
              <a:t>결과 한정 목록</a:t>
            </a:r>
            <a:r>
              <a:rPr lang="en-US" altLang="ko-KR" sz="1000" b="1" dirty="0">
                <a:latin typeface="+mn-ea"/>
              </a:rPr>
              <a:t>)</a:t>
            </a:r>
            <a:r>
              <a:rPr lang="ko-KR" altLang="en-US" sz="1000" b="1" dirty="0">
                <a:latin typeface="+mn-ea"/>
              </a:rPr>
              <a:t> </a:t>
            </a:r>
            <a:r>
              <a:rPr lang="en-US" altLang="ko-KR" sz="1000" b="1" dirty="0">
                <a:latin typeface="+mn-ea"/>
              </a:rPr>
              <a:t>–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검색 결과를 관련성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/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최신성으로 정렬하거나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원본 유형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출판 날짜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주제 등의 여러 필터 옵션으로 검색 결과를 한정하여 </a:t>
            </a:r>
            <a:r>
              <a:rPr lang="ko-KR" altLang="en-US" sz="1000" dirty="0" err="1">
                <a:solidFill>
                  <a:schemeClr val="tx2">
                    <a:lumMod val="50000"/>
                  </a:schemeClr>
                </a:solidFill>
                <a:latin typeface="+mn-ea"/>
              </a:rPr>
              <a:t>재검색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가능</a:t>
            </a:r>
            <a:endParaRPr lang="en-US" altLang="ko-KR" sz="1000" b="1" dirty="0">
              <a:latin typeface="+mn-ea"/>
            </a:endParaRPr>
          </a:p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en-US" altLang="ko-KR" sz="1000" b="1" dirty="0">
                <a:latin typeface="+mn-ea"/>
              </a:rPr>
              <a:t>ProQuest </a:t>
            </a:r>
            <a:r>
              <a:rPr lang="ko-KR" altLang="en-US" sz="1000" b="1" dirty="0">
                <a:latin typeface="+mn-ea"/>
              </a:rPr>
              <a:t>플랫폼 기능 </a:t>
            </a:r>
            <a:r>
              <a:rPr lang="en-US" altLang="ko-KR" sz="1000" b="1" dirty="0">
                <a:latin typeface="+mn-ea"/>
              </a:rPr>
              <a:t>-</a:t>
            </a:r>
            <a:r>
              <a:rPr lang="en-US" altLang="ko-KR" sz="1000" dirty="0">
                <a:latin typeface="+mn-ea"/>
              </a:rPr>
              <a:t> </a:t>
            </a:r>
            <a:r>
              <a:rPr lang="ko-KR" altLang="en-US" sz="1000" dirty="0">
                <a:latin typeface="+mn-ea"/>
              </a:rPr>
              <a:t>선택한 자료에 대한 인용정보 생성</a:t>
            </a:r>
            <a:r>
              <a:rPr lang="en-US" altLang="ko-KR" sz="1000" dirty="0">
                <a:latin typeface="+mn-ea"/>
              </a:rPr>
              <a:t>, </a:t>
            </a:r>
            <a:r>
              <a:rPr lang="ko-KR" altLang="en-US" sz="1000" dirty="0">
                <a:latin typeface="+mn-ea"/>
              </a:rPr>
              <a:t>이메일로 보내기</a:t>
            </a:r>
            <a:r>
              <a:rPr lang="en-US" altLang="ko-KR" sz="1000" dirty="0">
                <a:latin typeface="+mn-ea"/>
              </a:rPr>
              <a:t>, My Research</a:t>
            </a:r>
            <a:r>
              <a:rPr lang="ko-KR" altLang="en-US" sz="1000" dirty="0">
                <a:latin typeface="+mn-ea"/>
              </a:rPr>
              <a:t>에 추가</a:t>
            </a:r>
            <a:r>
              <a:rPr lang="en-US" altLang="ko-KR" sz="1000" dirty="0">
                <a:latin typeface="+mn-ea"/>
              </a:rPr>
              <a:t>, </a:t>
            </a:r>
            <a:r>
              <a:rPr lang="ko-KR" altLang="en-US" sz="1000" dirty="0">
                <a:latin typeface="+mn-ea"/>
              </a:rPr>
              <a:t>모든 저장 옵션 확인 등 플랫폼 기능 활용</a:t>
            </a:r>
            <a:endParaRPr lang="en-US" altLang="ko-KR" sz="1000" dirty="0">
              <a:latin typeface="+mn-ea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7522F225-24A6-47CB-A300-171FFE1E3D21}"/>
              </a:ext>
            </a:extLst>
          </p:cNvPr>
          <p:cNvSpPr/>
          <p:nvPr/>
        </p:nvSpPr>
        <p:spPr>
          <a:xfrm>
            <a:off x="8693325" y="1453309"/>
            <a:ext cx="911352" cy="293254"/>
          </a:xfrm>
          <a:prstGeom prst="roundRect">
            <a:avLst>
              <a:gd name="adj" fmla="val 11557"/>
            </a:avLst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13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D30542FB-B1CE-42FC-BF4D-436F7E314239}"/>
              </a:ext>
            </a:extLst>
          </p:cNvPr>
          <p:cNvGrpSpPr/>
          <p:nvPr/>
        </p:nvGrpSpPr>
        <p:grpSpPr>
          <a:xfrm>
            <a:off x="1660993" y="1015307"/>
            <a:ext cx="8870014" cy="5075542"/>
            <a:chOff x="735360" y="0"/>
            <a:chExt cx="10721280" cy="685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3E5F3471-73B9-4158-B8C1-72DA0D94D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5360" y="0"/>
              <a:ext cx="10721280" cy="6858000"/>
            </a:xfrm>
            <a:prstGeom prst="rect">
              <a:avLst/>
            </a:prstGeom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8FC5CAA3-1592-4D88-BD68-6EC9454AA170}"/>
                </a:ext>
              </a:extLst>
            </p:cNvPr>
            <p:cNvSpPr/>
            <p:nvPr/>
          </p:nvSpPr>
          <p:spPr>
            <a:xfrm>
              <a:off x="8925791" y="1744708"/>
              <a:ext cx="1545673" cy="375037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Rectangle 5">
            <a:extLst>
              <a:ext uri="{FF2B5EF4-FFF2-40B4-BE49-F238E27FC236}">
                <a16:creationId xmlns:a16="http://schemas.microsoft.com/office/drawing/2014/main" id="{4789149B-7C76-4424-BA5D-950982D3EC09}"/>
              </a:ext>
            </a:extLst>
          </p:cNvPr>
          <p:cNvSpPr/>
          <p:nvPr/>
        </p:nvSpPr>
        <p:spPr>
          <a:xfrm>
            <a:off x="189214" y="4601183"/>
            <a:ext cx="6668785" cy="1705666"/>
          </a:xfrm>
          <a:prstGeom prst="rect">
            <a:avLst/>
          </a:prstGeom>
          <a:solidFill>
            <a:schemeClr val="bg1"/>
          </a:solidFill>
          <a:ln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1.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본문 사이드바 메뉴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-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본문페이지 내 사이드바 메뉴를 통해 원문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(Full text),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초록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/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세부사항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참고 문헌 등 여러 형태로 해당 자료 활용 가능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2. PDF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다운로드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- PDF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로 원문이 제공되는 경우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‘PDF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다운로드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’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버튼을 통해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PDF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형태로 즉시 다운로드 및 활용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3. ProQuest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플랫폼 기능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-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해당 자료에 대한 인용정보 생성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이메일로 보내기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My Research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에 추가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모든 저장 옵션 확인 등 플랫폼 기능 활용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4.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피인용 자료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-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해당 자료를 인용한 자료 정보 제공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5.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관련 항목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-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ProQuest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내부 알고리즘을 통해 해당 자료와 관련성이 높은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/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유사한 자료 추천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2" name="말풍선: 타원형 11">
            <a:extLst>
              <a:ext uri="{FF2B5EF4-FFF2-40B4-BE49-F238E27FC236}">
                <a16:creationId xmlns:a16="http://schemas.microsoft.com/office/drawing/2014/main" id="{72155324-6219-4430-8313-40442F8D5B45}"/>
              </a:ext>
            </a:extLst>
          </p:cNvPr>
          <p:cNvSpPr/>
          <p:nvPr/>
        </p:nvSpPr>
        <p:spPr>
          <a:xfrm>
            <a:off x="1273589" y="2376245"/>
            <a:ext cx="288000" cy="288000"/>
          </a:xfrm>
          <a:prstGeom prst="wedgeEllipseCallout">
            <a:avLst>
              <a:gd name="adj1" fmla="val 43136"/>
              <a:gd name="adj2" fmla="val 55639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1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11DF48A-B23E-47B8-A048-44ACCBCED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본문 페이지 활용 </a:t>
            </a:r>
            <a:r>
              <a:rPr lang="en-US" altLang="ko-KR" dirty="0">
                <a:latin typeface="+mn-ea"/>
                <a:ea typeface="+mn-ea"/>
              </a:rPr>
              <a:t>Ⅰ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FE2E0C13-75C0-4D15-8B83-2C2BBD7BD43E}"/>
              </a:ext>
            </a:extLst>
          </p:cNvPr>
          <p:cNvSpPr/>
          <p:nvPr/>
        </p:nvSpPr>
        <p:spPr>
          <a:xfrm>
            <a:off x="1642593" y="2350790"/>
            <a:ext cx="1278778" cy="1225286"/>
          </a:xfrm>
          <a:prstGeom prst="roundRect">
            <a:avLst/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FFB97391-6E18-4431-953A-12C83DB19D59}"/>
              </a:ext>
            </a:extLst>
          </p:cNvPr>
          <p:cNvSpPr/>
          <p:nvPr/>
        </p:nvSpPr>
        <p:spPr>
          <a:xfrm>
            <a:off x="8976799" y="1506681"/>
            <a:ext cx="1494666" cy="648161"/>
          </a:xfrm>
          <a:prstGeom prst="roundRect">
            <a:avLst>
              <a:gd name="adj" fmla="val 7669"/>
            </a:avLst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말풍선: 타원형 16">
            <a:extLst>
              <a:ext uri="{FF2B5EF4-FFF2-40B4-BE49-F238E27FC236}">
                <a16:creationId xmlns:a16="http://schemas.microsoft.com/office/drawing/2014/main" id="{E83ECE53-464B-42C3-9F23-AF2A8462440F}"/>
              </a:ext>
            </a:extLst>
          </p:cNvPr>
          <p:cNvSpPr/>
          <p:nvPr/>
        </p:nvSpPr>
        <p:spPr>
          <a:xfrm>
            <a:off x="8917257" y="1331923"/>
            <a:ext cx="288000" cy="288000"/>
          </a:xfrm>
          <a:prstGeom prst="wedgeEllipseCallout">
            <a:avLst>
              <a:gd name="adj1" fmla="val 43136"/>
              <a:gd name="adj2" fmla="val 55639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2</a:t>
            </a:r>
          </a:p>
        </p:txBody>
      </p:sp>
      <p:sp>
        <p:nvSpPr>
          <p:cNvPr id="18" name="말풍선: 타원형 17">
            <a:extLst>
              <a:ext uri="{FF2B5EF4-FFF2-40B4-BE49-F238E27FC236}">
                <a16:creationId xmlns:a16="http://schemas.microsoft.com/office/drawing/2014/main" id="{832543BE-E09F-4235-B248-52CB9EC08062}"/>
              </a:ext>
            </a:extLst>
          </p:cNvPr>
          <p:cNvSpPr/>
          <p:nvPr/>
        </p:nvSpPr>
        <p:spPr>
          <a:xfrm>
            <a:off x="10302549" y="1331923"/>
            <a:ext cx="288000" cy="288000"/>
          </a:xfrm>
          <a:prstGeom prst="wedgeEllipseCallout">
            <a:avLst>
              <a:gd name="adj1" fmla="val -47578"/>
              <a:gd name="adj2" fmla="val 65718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3</a:t>
            </a:r>
          </a:p>
        </p:txBody>
      </p:sp>
      <p:sp>
        <p:nvSpPr>
          <p:cNvPr id="19" name="말풍선: 타원형 18">
            <a:extLst>
              <a:ext uri="{FF2B5EF4-FFF2-40B4-BE49-F238E27FC236}">
                <a16:creationId xmlns:a16="http://schemas.microsoft.com/office/drawing/2014/main" id="{07E1E977-5141-4298-9BD7-382CAE48D10A}"/>
              </a:ext>
            </a:extLst>
          </p:cNvPr>
          <p:cNvSpPr/>
          <p:nvPr/>
        </p:nvSpPr>
        <p:spPr>
          <a:xfrm>
            <a:off x="2354655" y="2853000"/>
            <a:ext cx="288000" cy="288000"/>
          </a:xfrm>
          <a:prstGeom prst="wedgeEllipseCallout">
            <a:avLst>
              <a:gd name="adj1" fmla="val -52775"/>
              <a:gd name="adj2" fmla="val 49024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4</a:t>
            </a:r>
          </a:p>
        </p:txBody>
      </p:sp>
      <p:sp>
        <p:nvSpPr>
          <p:cNvPr id="20" name="말풍선: 타원형 19">
            <a:extLst>
              <a:ext uri="{FF2B5EF4-FFF2-40B4-BE49-F238E27FC236}">
                <a16:creationId xmlns:a16="http://schemas.microsoft.com/office/drawing/2014/main" id="{207FA86F-4FA4-4251-9A47-7B424FF4BDE7}"/>
              </a:ext>
            </a:extLst>
          </p:cNvPr>
          <p:cNvSpPr/>
          <p:nvPr/>
        </p:nvSpPr>
        <p:spPr>
          <a:xfrm>
            <a:off x="9476322" y="2674943"/>
            <a:ext cx="288000" cy="288000"/>
          </a:xfrm>
          <a:prstGeom prst="wedgeEllipseCallout">
            <a:avLst>
              <a:gd name="adj1" fmla="val -52775"/>
              <a:gd name="adj2" fmla="val 49024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4232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D57E5FC-5358-4AF0-BFDE-101F42BE4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587" y="1004252"/>
            <a:ext cx="7466826" cy="51263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출판물 검색 </a:t>
            </a:r>
            <a:r>
              <a:rPr lang="en-US" altLang="ko-KR" dirty="0">
                <a:latin typeface="+mn-ea"/>
              </a:rPr>
              <a:t>Ⅰ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5" name="말풍선: 타원형 4">
            <a:extLst>
              <a:ext uri="{FF2B5EF4-FFF2-40B4-BE49-F238E27FC236}">
                <a16:creationId xmlns:a16="http://schemas.microsoft.com/office/drawing/2014/main" id="{550F9DC8-B237-4237-BB9F-41FE4FE4C067}"/>
              </a:ext>
            </a:extLst>
          </p:cNvPr>
          <p:cNvSpPr/>
          <p:nvPr/>
        </p:nvSpPr>
        <p:spPr>
          <a:xfrm>
            <a:off x="8876837" y="2634237"/>
            <a:ext cx="288000" cy="288000"/>
          </a:xfrm>
          <a:prstGeom prst="wedgeEllipseCallout">
            <a:avLst>
              <a:gd name="adj1" fmla="val -50006"/>
              <a:gd name="adj2" fmla="val 58660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2</a:t>
            </a:r>
          </a:p>
        </p:txBody>
      </p:sp>
      <p:sp>
        <p:nvSpPr>
          <p:cNvPr id="6" name="오른쪽 대괄호 5">
            <a:extLst>
              <a:ext uri="{FF2B5EF4-FFF2-40B4-BE49-F238E27FC236}">
                <a16:creationId xmlns:a16="http://schemas.microsoft.com/office/drawing/2014/main" id="{369097E3-73EA-4478-9310-9C4A812122C2}"/>
              </a:ext>
            </a:extLst>
          </p:cNvPr>
          <p:cNvSpPr/>
          <p:nvPr/>
        </p:nvSpPr>
        <p:spPr>
          <a:xfrm flipH="1">
            <a:off x="2890789" y="2071507"/>
            <a:ext cx="292944" cy="2655578"/>
          </a:xfrm>
          <a:prstGeom prst="rightBracket">
            <a:avLst/>
          </a:prstGeom>
          <a:ln w="38100">
            <a:solidFill>
              <a:srgbClr val="C21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말풍선: 타원형 6">
            <a:extLst>
              <a:ext uri="{FF2B5EF4-FFF2-40B4-BE49-F238E27FC236}">
                <a16:creationId xmlns:a16="http://schemas.microsoft.com/office/drawing/2014/main" id="{EBB59911-29C8-47A8-BB50-49258F539D13}"/>
              </a:ext>
            </a:extLst>
          </p:cNvPr>
          <p:cNvSpPr/>
          <p:nvPr/>
        </p:nvSpPr>
        <p:spPr>
          <a:xfrm>
            <a:off x="4501117" y="1783507"/>
            <a:ext cx="288000" cy="288000"/>
          </a:xfrm>
          <a:prstGeom prst="wedgeEllipseCallout">
            <a:avLst>
              <a:gd name="adj1" fmla="val -55213"/>
              <a:gd name="adj2" fmla="val 46727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3</a:t>
            </a:r>
          </a:p>
        </p:txBody>
      </p:sp>
      <p:sp>
        <p:nvSpPr>
          <p:cNvPr id="9" name="오른쪽 대괄호 8">
            <a:extLst>
              <a:ext uri="{FF2B5EF4-FFF2-40B4-BE49-F238E27FC236}">
                <a16:creationId xmlns:a16="http://schemas.microsoft.com/office/drawing/2014/main" id="{881D93DC-7C72-4012-8F36-9435419D9092}"/>
              </a:ext>
            </a:extLst>
          </p:cNvPr>
          <p:cNvSpPr/>
          <p:nvPr/>
        </p:nvSpPr>
        <p:spPr>
          <a:xfrm rot="10800000" flipH="1">
            <a:off x="4110221" y="2071506"/>
            <a:ext cx="292944" cy="2655578"/>
          </a:xfrm>
          <a:prstGeom prst="rightBracket">
            <a:avLst/>
          </a:prstGeom>
          <a:ln w="38100">
            <a:solidFill>
              <a:srgbClr val="C21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5236FF2-620E-4C80-A59D-424A4F1EF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720" y="1976650"/>
            <a:ext cx="1389888" cy="4881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2B9A6EA-C81D-4F80-B6ED-6AB89C6DBB15}"/>
              </a:ext>
            </a:extLst>
          </p:cNvPr>
          <p:cNvSpPr txBox="1"/>
          <p:nvPr/>
        </p:nvSpPr>
        <p:spPr>
          <a:xfrm>
            <a:off x="8105775" y="4862168"/>
            <a:ext cx="3910797" cy="1447576"/>
          </a:xfrm>
          <a:prstGeom prst="rect">
            <a:avLst/>
          </a:prstGeom>
          <a:solidFill>
            <a:schemeClr val="bg1"/>
          </a:solidFill>
          <a:ln w="12700">
            <a:solidFill>
              <a:srgbClr val="C21C22"/>
            </a:solidFill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특정 출판물 검색 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–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원하는 검색 필드를 지정하여 특정 출판물 이름 등 원하는 검색어로 검색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알파벳으로 찾아보기 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–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 to Z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순서로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출판물 이름 찾아보기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3.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출판물 필터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(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결과 한정 목록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)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–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출판물 검색 결과를 원본 유형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출판물 주제 등의 여러 필터 옵션으로 검색 결과를 한정하여 </a:t>
            </a:r>
            <a:r>
              <a:rPr lang="ko-KR" altLang="en-US" sz="1000" dirty="0" err="1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재검색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가능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</p:txBody>
      </p:sp>
      <p:sp>
        <p:nvSpPr>
          <p:cNvPr id="12" name="말풍선: 타원형 11">
            <a:extLst>
              <a:ext uri="{FF2B5EF4-FFF2-40B4-BE49-F238E27FC236}">
                <a16:creationId xmlns:a16="http://schemas.microsoft.com/office/drawing/2014/main" id="{C61A3E07-7461-49CE-B2A0-97F8D3F10F0E}"/>
              </a:ext>
            </a:extLst>
          </p:cNvPr>
          <p:cNvSpPr/>
          <p:nvPr/>
        </p:nvSpPr>
        <p:spPr>
          <a:xfrm>
            <a:off x="5760720" y="1390655"/>
            <a:ext cx="288000" cy="288000"/>
          </a:xfrm>
          <a:prstGeom prst="wedgeEllipseCallout">
            <a:avLst>
              <a:gd name="adj1" fmla="val -55213"/>
              <a:gd name="adj2" fmla="val 46727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9509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D272FE6-1644-4F6A-9B73-0D7CDB0F1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736" y="1025097"/>
            <a:ext cx="6338436" cy="52198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출판물 검색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Ⅱ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13" name="Text Box 24">
            <a:extLst>
              <a:ext uri="{FF2B5EF4-FFF2-40B4-BE49-F238E27FC236}">
                <a16:creationId xmlns:a16="http://schemas.microsoft.com/office/drawing/2014/main" id="{5B38642A-8664-4D8E-B7E1-9E2929003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86" y="1805799"/>
            <a:ext cx="2209800" cy="755079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C21C2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출판물 정보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eaLnBrk="0" latinLnBrk="0" hangingPunct="0">
              <a:lnSpc>
                <a:spcPct val="150000"/>
              </a:lnSpc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해당 출판물의 자료 수록 기간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출판지역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출판사 정보 등을 제공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F58B8212-7F51-4008-8009-625AAE287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8120" y="2014144"/>
            <a:ext cx="2481120" cy="524246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C21C2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Copy URL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해당 출판물 페이지의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URL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을 복사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&amp;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붙여넣기 하여 활용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15" name="Text Box 24">
            <a:extLst>
              <a:ext uri="{FF2B5EF4-FFF2-40B4-BE49-F238E27FC236}">
                <a16:creationId xmlns:a16="http://schemas.microsoft.com/office/drawing/2014/main" id="{B0793590-D976-46C1-BA96-19324C1B0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64" y="4224406"/>
            <a:ext cx="2209800" cy="755079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C21C2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이 출판물 결과 내 </a:t>
            </a:r>
            <a:r>
              <a:rPr lang="ko-KR" altLang="en-US" sz="1000" b="1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재검색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eaLnBrk="0" hangingPunct="0">
              <a:lnSpc>
                <a:spcPct val="150000"/>
              </a:lnSpc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원하는 검색어로 선택한 출판물 내 </a:t>
            </a:r>
            <a:r>
              <a:rPr lang="ko-KR" altLang="en-US" sz="1000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재검색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가능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17" name="오른쪽 대괄호 16">
            <a:extLst>
              <a:ext uri="{FF2B5EF4-FFF2-40B4-BE49-F238E27FC236}">
                <a16:creationId xmlns:a16="http://schemas.microsoft.com/office/drawing/2014/main" id="{07625804-C7D0-40FE-A4DB-AB199358B288}"/>
              </a:ext>
            </a:extLst>
          </p:cNvPr>
          <p:cNvSpPr/>
          <p:nvPr/>
        </p:nvSpPr>
        <p:spPr>
          <a:xfrm rot="10800000" flipH="1">
            <a:off x="7441079" y="1334422"/>
            <a:ext cx="220720" cy="1157677"/>
          </a:xfrm>
          <a:prstGeom prst="rightBracket">
            <a:avLst/>
          </a:prstGeom>
          <a:ln w="38100">
            <a:solidFill>
              <a:srgbClr val="C21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오른쪽 대괄호 17">
            <a:extLst>
              <a:ext uri="{FF2B5EF4-FFF2-40B4-BE49-F238E27FC236}">
                <a16:creationId xmlns:a16="http://schemas.microsoft.com/office/drawing/2014/main" id="{9587DFF9-251B-47E5-9262-40B73B6C48E5}"/>
              </a:ext>
            </a:extLst>
          </p:cNvPr>
          <p:cNvSpPr/>
          <p:nvPr/>
        </p:nvSpPr>
        <p:spPr>
          <a:xfrm flipH="1">
            <a:off x="2759197" y="1403194"/>
            <a:ext cx="220720" cy="1157677"/>
          </a:xfrm>
          <a:prstGeom prst="rightBracket">
            <a:avLst/>
          </a:prstGeom>
          <a:ln w="38100">
            <a:solidFill>
              <a:srgbClr val="C21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049CEC01-8585-4A4B-83C6-753F59F4E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8646" y="3934938"/>
            <a:ext cx="2286000" cy="755079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C21C2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kumimoji="0" lang="ko-KR" altLang="en-US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특정 호 찾아보기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eaLnBrk="0" hangingPunct="0">
              <a:lnSpc>
                <a:spcPct val="150000"/>
              </a:lnSpc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해당 출판물의 특정 권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/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호를 선택하여 자료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목록 확인 및 활용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72E3AA91-DE9D-433A-80F6-3E79781D14FF}"/>
              </a:ext>
            </a:extLst>
          </p:cNvPr>
          <p:cNvSpPr/>
          <p:nvPr/>
        </p:nvSpPr>
        <p:spPr>
          <a:xfrm>
            <a:off x="8437576" y="1168074"/>
            <a:ext cx="609889" cy="504881"/>
          </a:xfrm>
          <a:prstGeom prst="roundRect">
            <a:avLst/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0" name="연결선: 꺾임 9">
            <a:extLst>
              <a:ext uri="{FF2B5EF4-FFF2-40B4-BE49-F238E27FC236}">
                <a16:creationId xmlns:a16="http://schemas.microsoft.com/office/drawing/2014/main" id="{16A20A7A-30A5-4552-9238-1931401B5A05}"/>
              </a:ext>
            </a:extLst>
          </p:cNvPr>
          <p:cNvCxnSpPr>
            <a:cxnSpLocks/>
            <a:stCxn id="14" idx="0"/>
          </p:cNvCxnSpPr>
          <p:nvPr/>
        </p:nvCxnSpPr>
        <p:spPr>
          <a:xfrm rot="16200000" flipV="1">
            <a:off x="9402925" y="1088389"/>
            <a:ext cx="610950" cy="124056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55287939-95B5-48A8-A0BF-D7CE041E7144}"/>
              </a:ext>
            </a:extLst>
          </p:cNvPr>
          <p:cNvCxnSpPr/>
          <p:nvPr/>
        </p:nvCxnSpPr>
        <p:spPr>
          <a:xfrm>
            <a:off x="2338986" y="1971778"/>
            <a:ext cx="3828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연결선: 꺾임 25">
            <a:extLst>
              <a:ext uri="{FF2B5EF4-FFF2-40B4-BE49-F238E27FC236}">
                <a16:creationId xmlns:a16="http://schemas.microsoft.com/office/drawing/2014/main" id="{572C9A3E-9698-4E39-8197-B82C51C0D60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278159" y="2351181"/>
            <a:ext cx="2345491" cy="190968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연결선: 꺾임 31">
            <a:extLst>
              <a:ext uri="{FF2B5EF4-FFF2-40B4-BE49-F238E27FC236}">
                <a16:creationId xmlns:a16="http://schemas.microsoft.com/office/drawing/2014/main" id="{3808F3BE-F4D5-453B-9F94-6A2745CB0ED6}"/>
              </a:ext>
            </a:extLst>
          </p:cNvPr>
          <p:cNvCxnSpPr>
            <a:cxnSpLocks/>
            <a:stCxn id="19" idx="1"/>
          </p:cNvCxnSpPr>
          <p:nvPr/>
        </p:nvCxnSpPr>
        <p:spPr>
          <a:xfrm rot="10800000">
            <a:off x="5579156" y="3477254"/>
            <a:ext cx="3209490" cy="83522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06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TKQcHTfB"/>
  <p:tag name="ARTICULATE_SLIDE_COUNT" val="1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ProQuest 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00000"/>
      </a:accent2>
      <a:accent3>
        <a:srgbClr val="7F7F7F"/>
      </a:accent3>
      <a:accent4>
        <a:srgbClr val="52B1DF"/>
      </a:accent4>
      <a:accent5>
        <a:srgbClr val="EDDC01"/>
      </a:accent5>
      <a:accent6>
        <a:srgbClr val="96D3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bal Training PPT Template with Notes v2" id="{C2AE9843-6BFB-450A-BAEF-EB5FF30B786D}" vid="{91E812E4-6D60-4C30-B652-B818DEFEE0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roQuest 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00000"/>
      </a:accent2>
      <a:accent3>
        <a:srgbClr val="7F7F7F"/>
      </a:accent3>
      <a:accent4>
        <a:srgbClr val="52B1DF"/>
      </a:accent4>
      <a:accent5>
        <a:srgbClr val="EDDC01"/>
      </a:accent5>
      <a:accent6>
        <a:srgbClr val="96D3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14804706F7B94ABFB5C8B4B076C8B7" ma:contentTypeVersion="15" ma:contentTypeDescription="Create a new document." ma:contentTypeScope="" ma:versionID="b5c1ff5df20f3815c9b90082feb5cbaa">
  <xsd:schema xmlns:xsd="http://www.w3.org/2001/XMLSchema" xmlns:xs="http://www.w3.org/2001/XMLSchema" xmlns:p="http://schemas.microsoft.com/office/2006/metadata/properties" xmlns:ns2="b33fb305-ec14-43b8-b2b2-d706282d6dcf" xmlns:ns3="4f964b53-cc1b-4d92-99fd-493b914cac49" targetNamespace="http://schemas.microsoft.com/office/2006/metadata/properties" ma:root="true" ma:fieldsID="d4eb260690d9d8cd2bd6e67ac13f79f9" ns2:_="" ns3:_="">
    <xsd:import namespace="b33fb305-ec14-43b8-b2b2-d706282d6dcf"/>
    <xsd:import namespace="4f964b53-cc1b-4d92-99fd-493b914cac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Info_x0020_Type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whatisthi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fb305-ec14-43b8-b2b2-d706282d6d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Info_x0020_Type" ma:index="10" nillable="true" ma:displayName="Info Type" ma:default="FAQ" ma:format="Dropdown" ma:internalName="Info_x0020_Type">
      <xsd:simpleType>
        <xsd:restriction base="dms:Choice">
          <xsd:enumeration value="FAQ"/>
          <xsd:enumeration value="Process"/>
          <xsd:enumeration value="Procedure"/>
          <xsd:enumeration value="Template"/>
          <xsd:enumeration value="Other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whatisthis" ma:index="18" nillable="true" ma:displayName="what is this" ma:format="Dropdown" ma:internalName="whatisthis">
      <xsd:simpleType>
        <xsd:restriction base="dms:Text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64b53-cc1b-4d92-99fd-493b914cac4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hatisthis xmlns="b33fb305-ec14-43b8-b2b2-d706282d6dcf" xsi:nil="true"/>
    <Info_x0020_Type xmlns="b33fb305-ec14-43b8-b2b2-d706282d6dcf">FAQ</Info_x0020_Type>
  </documentManagement>
</p:properties>
</file>

<file path=customXml/itemProps1.xml><?xml version="1.0" encoding="utf-8"?>
<ds:datastoreItem xmlns:ds="http://schemas.openxmlformats.org/officeDocument/2006/customXml" ds:itemID="{E8ACE97A-3A6D-480C-A283-6115505A4C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83D04D-0FE9-48DA-842B-5E52ECCDF2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3fb305-ec14-43b8-b2b2-d706282d6dcf"/>
    <ds:schemaRef ds:uri="4f964b53-cc1b-4d92-99fd-493b914cac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DA864F-5C10-42C6-A0DC-A67845882723}">
  <ds:schemaRefs>
    <ds:schemaRef ds:uri="http://schemas.microsoft.com/office/2006/metadata/properties"/>
    <ds:schemaRef ds:uri="http://schemas.microsoft.com/office/infopath/2007/PartnerControls"/>
    <ds:schemaRef ds:uri="226f688b-3abb-40a7-a628-e22e82daf9e5"/>
    <ds:schemaRef ds:uri="b33fb305-ec14-43b8-b2b2-d706282d6dc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Global Training PPT Template</Template>
  <TotalTime>3812</TotalTime>
  <Words>1139</Words>
  <Application>Microsoft Office PowerPoint</Application>
  <PresentationFormat>와이드스크린</PresentationFormat>
  <Paragraphs>137</Paragraphs>
  <Slides>17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6" baseType="lpstr">
      <vt:lpstr>맑은 고딕</vt:lpstr>
      <vt:lpstr>맑은 고딕</vt:lpstr>
      <vt:lpstr>Arial</vt:lpstr>
      <vt:lpstr>Calibri</vt:lpstr>
      <vt:lpstr>Calibri Light</vt:lpstr>
      <vt:lpstr>Open Sans</vt:lpstr>
      <vt:lpstr>Open Sans Light</vt:lpstr>
      <vt:lpstr>Wingdings</vt:lpstr>
      <vt:lpstr>Office Theme</vt:lpstr>
      <vt:lpstr>ProQuest PAO Collection:  Periodicals Archive Online</vt:lpstr>
      <vt:lpstr>Periodical Archive Online이란?</vt:lpstr>
      <vt:lpstr>PAO 주요 타이틀</vt:lpstr>
      <vt:lpstr>기본 검색</vt:lpstr>
      <vt:lpstr>고급 검색</vt:lpstr>
      <vt:lpstr>검색결과 페이지 활용</vt:lpstr>
      <vt:lpstr>본문 페이지 활용 Ⅰ</vt:lpstr>
      <vt:lpstr>출판물 검색 Ⅰ</vt:lpstr>
      <vt:lpstr>출판물 검색 Ⅱ</vt:lpstr>
      <vt:lpstr>데이터베이스 변경</vt:lpstr>
      <vt:lpstr>최근 검색(Recent Searches)</vt:lpstr>
      <vt:lpstr>원하는 자료 선택 후 ‘선택된 항목(Selected Items)’에서 확인</vt:lpstr>
      <vt:lpstr>선택한 자료의 서지정보(Bibliography) 확인</vt:lpstr>
      <vt:lpstr>선택한 자료를 RefWorks에 저장(Save)</vt:lpstr>
      <vt:lpstr>My Research 이용하기</vt:lpstr>
      <vt:lpstr>LibGuides 및 도움말</vt:lpstr>
      <vt:lpstr>감사합니다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presentation</dc:title>
  <dc:creator>Linda Cubias</dc:creator>
  <cp:lastModifiedBy>Lola Park</cp:lastModifiedBy>
  <cp:revision>128</cp:revision>
  <cp:lastPrinted>2018-01-11T20:51:01Z</cp:lastPrinted>
  <dcterms:created xsi:type="dcterms:W3CDTF">2018-11-12T15:49:02Z</dcterms:created>
  <dcterms:modified xsi:type="dcterms:W3CDTF">2022-01-03T07:35:49Z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586EADD8-C591-477F-A6B3-9BAB5166FD91</vt:lpwstr>
  </property>
  <property fmtid="{D5CDD505-2E9C-101B-9397-08002B2CF9AE}" pid="3" name="ArticulatePath">
    <vt:lpwstr>https://myproquest-my.sharepoint.com/personal/jennifer_cornell_proquest_com/Documents/PQ_Education_template_v1</vt:lpwstr>
  </property>
  <property fmtid="{D5CDD505-2E9C-101B-9397-08002B2CF9AE}" pid="4" name="ContentTypeId">
    <vt:lpwstr>0x0101004014804706F7B94ABFB5C8B4B076C8B7</vt:lpwstr>
  </property>
</Properties>
</file>